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306" r:id="rId2"/>
    <p:sldId id="259" r:id="rId3"/>
    <p:sldId id="310" r:id="rId4"/>
    <p:sldId id="260" r:id="rId5"/>
    <p:sldId id="263" r:id="rId6"/>
    <p:sldId id="265" r:id="rId7"/>
    <p:sldId id="267" r:id="rId8"/>
    <p:sldId id="309" r:id="rId9"/>
    <p:sldId id="31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Slide" id="{B7DDC9EF-07E5-46D9-9896-533C3F61E7C2}">
          <p14:sldIdLst>
            <p14:sldId id="306"/>
          </p14:sldIdLst>
        </p14:section>
        <p14:section name="Metaverse" id="{CC048EE6-0981-4B97-9221-EBBEA06670F6}">
          <p14:sldIdLst>
            <p14:sldId id="259"/>
            <p14:sldId id="310"/>
            <p14:sldId id="260"/>
            <p14:sldId id="263"/>
            <p14:sldId id="265"/>
            <p14:sldId id="267"/>
          </p14:sldIdLst>
        </p14:section>
        <p14:section name="Refrence" id="{FD0731DF-2145-41C6-8445-8A5C1304FC04}">
          <p14:sldIdLst>
            <p14:sldId id="309"/>
            <p14:sldId id="31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0082"/>
    <a:srgbClr val="7A0BC0"/>
    <a:srgbClr val="FA58B6"/>
    <a:srgbClr val="433366"/>
    <a:srgbClr val="1A1A40"/>
    <a:srgbClr val="FEF7E1"/>
    <a:srgbClr val="FFD966"/>
    <a:srgbClr val="202125"/>
    <a:srgbClr val="FF99FF"/>
    <a:srgbClr val="FFED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085" autoAdjust="0"/>
    <p:restoredTop sz="94674" autoAdjust="0"/>
  </p:normalViewPr>
  <p:slideViewPr>
    <p:cSldViewPr snapToGrid="0">
      <p:cViewPr varScale="1">
        <p:scale>
          <a:sx n="82" d="100"/>
          <a:sy n="82" d="100"/>
        </p:scale>
        <p:origin x="989" y="72"/>
      </p:cViewPr>
      <p:guideLst/>
    </p:cSldViewPr>
  </p:slideViewPr>
  <p:notesTextViewPr>
    <p:cViewPr>
      <p:scale>
        <a:sx n="1" d="1"/>
        <a:sy n="1" d="1"/>
      </p:scale>
      <p:origin x="0" y="0"/>
    </p:cViewPr>
  </p:notesTextViewPr>
  <p:sorterViewPr>
    <p:cViewPr>
      <p:scale>
        <a:sx n="100" d="100"/>
        <a:sy n="100" d="100"/>
      </p:scale>
      <p:origin x="0" y="-24096"/>
    </p:cViewPr>
  </p:sorterViewPr>
  <p:notesViewPr>
    <p:cSldViewPr snapToGrid="0">
      <p:cViewPr varScale="1">
        <p:scale>
          <a:sx n="59" d="100"/>
          <a:sy n="59" d="100"/>
        </p:scale>
        <p:origin x="2790"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8214FBB-C633-49C3-8F4B-47ED617A92C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46C3D52-A759-4828-A8AC-2F9AA701E3B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5CD7416-C91D-4BEB-8509-8E2D75F9A1EB}" type="datetimeFigureOut">
              <a:rPr lang="en-US" smtClean="0"/>
              <a:t>10/9/2022</a:t>
            </a:fld>
            <a:endParaRPr lang="en-US"/>
          </a:p>
        </p:txBody>
      </p:sp>
      <p:sp>
        <p:nvSpPr>
          <p:cNvPr id="4" name="Footer Placeholder 3">
            <a:extLst>
              <a:ext uri="{FF2B5EF4-FFF2-40B4-BE49-F238E27FC236}">
                <a16:creationId xmlns:a16="http://schemas.microsoft.com/office/drawing/2014/main" id="{D72F38F7-1345-456E-9ADD-4884C16ADBD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2A7FA6C-43C5-4A29-825F-6DBFA6EC31E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7059373-F159-4AC8-A92B-588C10DC0B25}" type="slidenum">
              <a:rPr lang="en-US" smtClean="0"/>
              <a:t>‹#›</a:t>
            </a:fld>
            <a:endParaRPr lang="en-US"/>
          </a:p>
        </p:txBody>
      </p:sp>
    </p:spTree>
    <p:extLst>
      <p:ext uri="{BB962C8B-B14F-4D97-AF65-F5344CB8AC3E}">
        <p14:creationId xmlns:p14="http://schemas.microsoft.com/office/powerpoint/2010/main" val="2126952404"/>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2.jpeg>
</file>

<file path=ppt/media/image3.jpg>
</file>

<file path=ppt/media/image4.jpeg>
</file>

<file path=ppt/media/image5.jpg>
</file>

<file path=ppt/media/image6.jpe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686FC7-1BF7-47ED-AF6D-96BF2DBAC0DF}" type="datetimeFigureOut">
              <a:rPr lang="en-US" smtClean="0"/>
              <a:t>10/9/2022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44931E-2444-4C08-AE6A-A89D47936209}" type="slidenum">
              <a:rPr lang="en-US" smtClean="0"/>
              <a:t>‹#›</a:t>
            </a:fld>
            <a:endParaRPr lang="en-US"/>
          </a:p>
        </p:txBody>
      </p:sp>
    </p:spTree>
    <p:extLst>
      <p:ext uri="{BB962C8B-B14F-4D97-AF65-F5344CB8AC3E}">
        <p14:creationId xmlns:p14="http://schemas.microsoft.com/office/powerpoint/2010/main" val="31064502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744931E-2444-4C08-AE6A-A89D47936209}" type="slidenum">
              <a:rPr lang="en-US" smtClean="0"/>
              <a:t>7</a:t>
            </a:fld>
            <a:endParaRPr lang="en-US"/>
          </a:p>
        </p:txBody>
      </p:sp>
    </p:spTree>
    <p:extLst>
      <p:ext uri="{BB962C8B-B14F-4D97-AF65-F5344CB8AC3E}">
        <p14:creationId xmlns:p14="http://schemas.microsoft.com/office/powerpoint/2010/main" val="2559703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5075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8CE40D7-0196-4A4F-84F2-28D501EE840E}"/>
              </a:ext>
            </a:extLst>
          </p:cNvPr>
          <p:cNvSpPr>
            <a:spLocks noGrp="1"/>
          </p:cNvSpPr>
          <p:nvPr>
            <p:ph type="pic" sz="quarter" idx="15" hasCustomPrompt="1"/>
          </p:nvPr>
        </p:nvSpPr>
        <p:spPr>
          <a:xfrm flipH="1">
            <a:off x="3877056" y="7620"/>
            <a:ext cx="4152519" cy="6858000"/>
          </a:xfrm>
          <a:custGeom>
            <a:avLst/>
            <a:gdLst>
              <a:gd name="connsiteX0" fmla="*/ 2170176 w 4437888"/>
              <a:gd name="connsiteY0" fmla="*/ 1263396 h 6858000"/>
              <a:gd name="connsiteX1" fmla="*/ 0 w 4437888"/>
              <a:gd name="connsiteY1" fmla="*/ 1263396 h 6858000"/>
              <a:gd name="connsiteX2" fmla="*/ 0 w 4437888"/>
              <a:gd name="connsiteY2" fmla="*/ 6858000 h 6858000"/>
              <a:gd name="connsiteX3" fmla="*/ 2170176 w 4437888"/>
              <a:gd name="connsiteY3" fmla="*/ 6858000 h 6858000"/>
              <a:gd name="connsiteX4" fmla="*/ 4437888 w 4437888"/>
              <a:gd name="connsiteY4" fmla="*/ 0 h 6858000"/>
              <a:gd name="connsiteX5" fmla="*/ 2267712 w 4437888"/>
              <a:gd name="connsiteY5" fmla="*/ 0 h 6858000"/>
              <a:gd name="connsiteX6" fmla="*/ 2267712 w 4437888"/>
              <a:gd name="connsiteY6" fmla="*/ 5594604 h 6858000"/>
              <a:gd name="connsiteX7" fmla="*/ 4437888 w 4437888"/>
              <a:gd name="connsiteY7" fmla="*/ 55946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37888" h="6858000">
                <a:moveTo>
                  <a:pt x="2170176" y="1263396"/>
                </a:moveTo>
                <a:lnTo>
                  <a:pt x="0" y="1263396"/>
                </a:lnTo>
                <a:lnTo>
                  <a:pt x="0" y="6858000"/>
                </a:lnTo>
                <a:lnTo>
                  <a:pt x="2170176" y="6858000"/>
                </a:lnTo>
                <a:close/>
                <a:moveTo>
                  <a:pt x="4437888" y="0"/>
                </a:moveTo>
                <a:lnTo>
                  <a:pt x="2267712" y="0"/>
                </a:lnTo>
                <a:lnTo>
                  <a:pt x="2267712" y="5594604"/>
                </a:lnTo>
                <a:lnTo>
                  <a:pt x="4437888" y="5594604"/>
                </a:lnTo>
                <a:close/>
              </a:path>
            </a:pathLst>
          </a:custGeom>
          <a:noFill/>
        </p:spPr>
        <p:txBody>
          <a:bodyPr wrap="square">
            <a:noAutofit/>
          </a:bodyPr>
          <a:lstStyle>
            <a:lvl1pPr algn="r">
              <a:defRPr sz="1200"/>
            </a:lvl1pPr>
          </a:lstStyle>
          <a:p>
            <a:r>
              <a:rPr lang="en-US"/>
              <a:t>Click icont to input image</a:t>
            </a:r>
          </a:p>
          <a:p>
            <a:endParaRPr lang="en-US"/>
          </a:p>
        </p:txBody>
      </p:sp>
    </p:spTree>
    <p:extLst>
      <p:ext uri="{BB962C8B-B14F-4D97-AF65-F5344CB8AC3E}">
        <p14:creationId xmlns:p14="http://schemas.microsoft.com/office/powerpoint/2010/main" val="804420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58" name="Freeform: Shape 57">
            <a:extLst>
              <a:ext uri="{FF2B5EF4-FFF2-40B4-BE49-F238E27FC236}">
                <a16:creationId xmlns:a16="http://schemas.microsoft.com/office/drawing/2014/main" id="{73060A15-E161-45ED-B63A-F13CFFCD4243}"/>
              </a:ext>
            </a:extLst>
          </p:cNvPr>
          <p:cNvSpPr/>
          <p:nvPr userDrawn="1"/>
        </p:nvSpPr>
        <p:spPr>
          <a:xfrm>
            <a:off x="0" y="2200832"/>
            <a:ext cx="12196293" cy="2241328"/>
          </a:xfrm>
          <a:custGeom>
            <a:avLst/>
            <a:gdLst>
              <a:gd name="connsiteX0" fmla="*/ 0 w 12196293"/>
              <a:gd name="connsiteY0" fmla="*/ 1178570 h 2805577"/>
              <a:gd name="connsiteX1" fmla="*/ 1841679 w 12196293"/>
              <a:gd name="connsiteY1" fmla="*/ 1423269 h 2805577"/>
              <a:gd name="connsiteX2" fmla="*/ 3606085 w 12196293"/>
              <a:gd name="connsiteY2" fmla="*/ 328565 h 2805577"/>
              <a:gd name="connsiteX3" fmla="*/ 4687910 w 12196293"/>
              <a:gd name="connsiteY3" fmla="*/ 1977060 h 2805577"/>
              <a:gd name="connsiteX4" fmla="*/ 6851561 w 12196293"/>
              <a:gd name="connsiteY4" fmla="*/ 6593 h 2805577"/>
              <a:gd name="connsiteX5" fmla="*/ 8461420 w 12196293"/>
              <a:gd name="connsiteY5" fmla="*/ 2801308 h 2805577"/>
              <a:gd name="connsiteX6" fmla="*/ 12196293 w 12196293"/>
              <a:gd name="connsiteY6" fmla="*/ 650536 h 2805577"/>
              <a:gd name="connsiteX0" fmla="*/ 0 w 12196293"/>
              <a:gd name="connsiteY0" fmla="*/ 996196 h 2623203"/>
              <a:gd name="connsiteX1" fmla="*/ 1841679 w 12196293"/>
              <a:gd name="connsiteY1" fmla="*/ 1240895 h 2623203"/>
              <a:gd name="connsiteX2" fmla="*/ 3606085 w 12196293"/>
              <a:gd name="connsiteY2" fmla="*/ 146191 h 2623203"/>
              <a:gd name="connsiteX3" fmla="*/ 4687910 w 12196293"/>
              <a:gd name="connsiteY3" fmla="*/ 1794686 h 2623203"/>
              <a:gd name="connsiteX4" fmla="*/ 6790601 w 12196293"/>
              <a:gd name="connsiteY4" fmla="*/ 7099 h 2623203"/>
              <a:gd name="connsiteX5" fmla="*/ 8461420 w 12196293"/>
              <a:gd name="connsiteY5" fmla="*/ 2618934 h 2623203"/>
              <a:gd name="connsiteX6" fmla="*/ 12196293 w 12196293"/>
              <a:gd name="connsiteY6" fmla="*/ 468162 h 2623203"/>
              <a:gd name="connsiteX0" fmla="*/ 0 w 12196293"/>
              <a:gd name="connsiteY0" fmla="*/ 991295 h 2241328"/>
              <a:gd name="connsiteX1" fmla="*/ 1841679 w 12196293"/>
              <a:gd name="connsiteY1" fmla="*/ 1235994 h 2241328"/>
              <a:gd name="connsiteX2" fmla="*/ 3606085 w 12196293"/>
              <a:gd name="connsiteY2" fmla="*/ 141290 h 2241328"/>
              <a:gd name="connsiteX3" fmla="*/ 4687910 w 12196293"/>
              <a:gd name="connsiteY3" fmla="*/ 1789785 h 2241328"/>
              <a:gd name="connsiteX4" fmla="*/ 6790601 w 12196293"/>
              <a:gd name="connsiteY4" fmla="*/ 2198 h 2241328"/>
              <a:gd name="connsiteX5" fmla="*/ 8729644 w 12196293"/>
              <a:gd name="connsiteY5" fmla="*/ 2236081 h 2241328"/>
              <a:gd name="connsiteX6" fmla="*/ 12196293 w 12196293"/>
              <a:gd name="connsiteY6" fmla="*/ 463261 h 224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6293" h="2241328">
                <a:moveTo>
                  <a:pt x="0" y="991295"/>
                </a:moveTo>
                <a:cubicBezTo>
                  <a:pt x="620332" y="1184478"/>
                  <a:pt x="1240665" y="1377661"/>
                  <a:pt x="1841679" y="1235994"/>
                </a:cubicBezTo>
                <a:cubicBezTo>
                  <a:pt x="2442693" y="1094327"/>
                  <a:pt x="3131713" y="48992"/>
                  <a:pt x="3606085" y="141290"/>
                </a:cubicBezTo>
                <a:cubicBezTo>
                  <a:pt x="4080457" y="233588"/>
                  <a:pt x="4157157" y="1812967"/>
                  <a:pt x="4687910" y="1789785"/>
                </a:cubicBezTo>
                <a:cubicBezTo>
                  <a:pt x="5218663" y="1766603"/>
                  <a:pt x="6116979" y="-72185"/>
                  <a:pt x="6790601" y="2198"/>
                </a:cubicBezTo>
                <a:cubicBezTo>
                  <a:pt x="7464223" y="76581"/>
                  <a:pt x="7838855" y="2128757"/>
                  <a:pt x="8729644" y="2236081"/>
                </a:cubicBezTo>
                <a:cubicBezTo>
                  <a:pt x="9620433" y="2343405"/>
                  <a:pt x="11560935" y="772354"/>
                  <a:pt x="12196293" y="463261"/>
                </a:cubicBezTo>
              </a:path>
            </a:pathLst>
          </a:custGeom>
          <a:noFill/>
          <a:ln>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66B54E4C-1808-4D09-9BC7-87D5EB1DB495}"/>
              </a:ext>
            </a:extLst>
          </p:cNvPr>
          <p:cNvGrpSpPr/>
          <p:nvPr userDrawn="1"/>
        </p:nvGrpSpPr>
        <p:grpSpPr>
          <a:xfrm>
            <a:off x="4615352" y="3458305"/>
            <a:ext cx="888668" cy="1365832"/>
            <a:chOff x="2413968" y="2799396"/>
            <a:chExt cx="961898" cy="1478383"/>
          </a:xfrm>
          <a:solidFill>
            <a:srgbClr val="7A0BC0"/>
          </a:solidFill>
        </p:grpSpPr>
        <p:sp>
          <p:nvSpPr>
            <p:cNvPr id="38" name="Oval 37">
              <a:extLst>
                <a:ext uri="{FF2B5EF4-FFF2-40B4-BE49-F238E27FC236}">
                  <a16:creationId xmlns:a16="http://schemas.microsoft.com/office/drawing/2014/main" id="{BDBB7E02-7A9B-4CAC-AAF2-BC1733021503}"/>
                </a:ext>
              </a:extLst>
            </p:cNvPr>
            <p:cNvSpPr/>
            <p:nvPr/>
          </p:nvSpPr>
          <p:spPr>
            <a:xfrm>
              <a:off x="2413968"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1A5C27D4-532D-4649-BA51-E739DE5BB765}"/>
                </a:ext>
              </a:extLst>
            </p:cNvPr>
            <p:cNvSpPr/>
            <p:nvPr/>
          </p:nvSpPr>
          <p:spPr>
            <a:xfrm>
              <a:off x="2413968"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24DA4B32-CA67-4550-A2EC-A230F4ED315F}"/>
                </a:ext>
              </a:extLst>
            </p:cNvPr>
            <p:cNvSpPr/>
            <p:nvPr/>
          </p:nvSpPr>
          <p:spPr>
            <a:xfrm>
              <a:off x="2413968" y="364857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ABE08128-AE36-4F3E-B123-EB99F49E51DD}"/>
                </a:ext>
              </a:extLst>
            </p:cNvPr>
            <p:cNvSpPr/>
            <p:nvPr/>
          </p:nvSpPr>
          <p:spPr>
            <a:xfrm>
              <a:off x="2413968" y="393710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577A17B5-9EE0-4239-9587-4B691DC84280}"/>
                </a:ext>
              </a:extLst>
            </p:cNvPr>
            <p:cNvSpPr/>
            <p:nvPr/>
          </p:nvSpPr>
          <p:spPr>
            <a:xfrm>
              <a:off x="2643821"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EE14564D-700D-4224-8BBC-E87D30A7CAB6}"/>
                </a:ext>
              </a:extLst>
            </p:cNvPr>
            <p:cNvSpPr/>
            <p:nvPr/>
          </p:nvSpPr>
          <p:spPr>
            <a:xfrm>
              <a:off x="2643821"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8EFD016B-640B-438B-9B5E-9ADC9FE2CBAA}"/>
                </a:ext>
              </a:extLst>
            </p:cNvPr>
            <p:cNvSpPr/>
            <p:nvPr/>
          </p:nvSpPr>
          <p:spPr>
            <a:xfrm>
              <a:off x="2643821"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09345C29-0AFD-46E5-B079-1BCA95625B90}"/>
                </a:ext>
              </a:extLst>
            </p:cNvPr>
            <p:cNvSpPr/>
            <p:nvPr/>
          </p:nvSpPr>
          <p:spPr>
            <a:xfrm>
              <a:off x="2643821" y="364857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2D1EAAA0-AF03-4EF5-B7E6-BD5925CB0156}"/>
                </a:ext>
              </a:extLst>
            </p:cNvPr>
            <p:cNvSpPr/>
            <p:nvPr/>
          </p:nvSpPr>
          <p:spPr>
            <a:xfrm>
              <a:off x="2643821" y="393710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D0EA7182-3B90-47C4-B89A-EFFFBA5DFC0F}"/>
                </a:ext>
              </a:extLst>
            </p:cNvPr>
            <p:cNvSpPr/>
            <p:nvPr/>
          </p:nvSpPr>
          <p:spPr>
            <a:xfrm>
              <a:off x="2873673"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F1F3584F-8DB9-4EB8-A880-050596FC1A8E}"/>
                </a:ext>
              </a:extLst>
            </p:cNvPr>
            <p:cNvSpPr/>
            <p:nvPr/>
          </p:nvSpPr>
          <p:spPr>
            <a:xfrm>
              <a:off x="2873673"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861896AF-0A58-4F1A-AF43-05B3C2915541}"/>
                </a:ext>
              </a:extLst>
            </p:cNvPr>
            <p:cNvSpPr/>
            <p:nvPr/>
          </p:nvSpPr>
          <p:spPr>
            <a:xfrm>
              <a:off x="2873673"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D1D55EA3-376F-4F1F-AAE1-AA1687B02D84}"/>
                </a:ext>
              </a:extLst>
            </p:cNvPr>
            <p:cNvSpPr/>
            <p:nvPr/>
          </p:nvSpPr>
          <p:spPr>
            <a:xfrm>
              <a:off x="2643821" y="4209890"/>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5CC9BFF1-12F7-419C-8D9B-2D3645DA6D01}"/>
                </a:ext>
              </a:extLst>
            </p:cNvPr>
            <p:cNvSpPr/>
            <p:nvPr/>
          </p:nvSpPr>
          <p:spPr>
            <a:xfrm>
              <a:off x="3078125"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7435A510-BF42-4472-B76E-E734E0C94C69}"/>
                </a:ext>
              </a:extLst>
            </p:cNvPr>
            <p:cNvSpPr/>
            <p:nvPr/>
          </p:nvSpPr>
          <p:spPr>
            <a:xfrm>
              <a:off x="3078125"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412B2160-93A1-4C73-B33D-FC44A7E1C8D7}"/>
                </a:ext>
              </a:extLst>
            </p:cNvPr>
            <p:cNvSpPr/>
            <p:nvPr/>
          </p:nvSpPr>
          <p:spPr>
            <a:xfrm>
              <a:off x="3307977"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B040EF4A-D388-4C22-B399-822F484A8BF7}"/>
                </a:ext>
              </a:extLst>
            </p:cNvPr>
            <p:cNvSpPr/>
            <p:nvPr/>
          </p:nvSpPr>
          <p:spPr>
            <a:xfrm>
              <a:off x="3307977"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A5AD58D7-06E6-4B26-AFA6-8B2265F589B7}"/>
              </a:ext>
            </a:extLst>
          </p:cNvPr>
          <p:cNvGrpSpPr/>
          <p:nvPr userDrawn="1"/>
        </p:nvGrpSpPr>
        <p:grpSpPr>
          <a:xfrm>
            <a:off x="1105043" y="3353624"/>
            <a:ext cx="888668" cy="1365832"/>
            <a:chOff x="2413968" y="2799396"/>
            <a:chExt cx="961898" cy="1478383"/>
          </a:xfrm>
          <a:solidFill>
            <a:srgbClr val="7A0BC0"/>
          </a:solidFill>
        </p:grpSpPr>
        <p:sp>
          <p:nvSpPr>
            <p:cNvPr id="17" name="Oval 16">
              <a:extLst>
                <a:ext uri="{FF2B5EF4-FFF2-40B4-BE49-F238E27FC236}">
                  <a16:creationId xmlns:a16="http://schemas.microsoft.com/office/drawing/2014/main" id="{50191892-D870-40DF-9179-6C13E681963A}"/>
                </a:ext>
              </a:extLst>
            </p:cNvPr>
            <p:cNvSpPr/>
            <p:nvPr/>
          </p:nvSpPr>
          <p:spPr>
            <a:xfrm>
              <a:off x="2413968"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7AB37408-0570-4C77-8471-3BFA3E426F32}"/>
                </a:ext>
              </a:extLst>
            </p:cNvPr>
            <p:cNvSpPr/>
            <p:nvPr/>
          </p:nvSpPr>
          <p:spPr>
            <a:xfrm>
              <a:off x="2413968"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045A2DE-4919-44FF-8677-B49863F08782}"/>
                </a:ext>
              </a:extLst>
            </p:cNvPr>
            <p:cNvSpPr/>
            <p:nvPr/>
          </p:nvSpPr>
          <p:spPr>
            <a:xfrm>
              <a:off x="2413968" y="364857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C24F029C-8627-452E-A508-32039D8D68FB}"/>
                </a:ext>
              </a:extLst>
            </p:cNvPr>
            <p:cNvSpPr/>
            <p:nvPr/>
          </p:nvSpPr>
          <p:spPr>
            <a:xfrm>
              <a:off x="2413968" y="393710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8DD29123-3FBC-44D5-92D8-EB4FC854AB4B}"/>
                </a:ext>
              </a:extLst>
            </p:cNvPr>
            <p:cNvSpPr/>
            <p:nvPr/>
          </p:nvSpPr>
          <p:spPr>
            <a:xfrm>
              <a:off x="2643821"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7D9EFD6-EDCD-49E7-9442-B7A6892EDE6B}"/>
                </a:ext>
              </a:extLst>
            </p:cNvPr>
            <p:cNvSpPr/>
            <p:nvPr/>
          </p:nvSpPr>
          <p:spPr>
            <a:xfrm>
              <a:off x="2643821"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A954241-9D97-4E3D-AF6F-C68C3B0FDF4A}"/>
                </a:ext>
              </a:extLst>
            </p:cNvPr>
            <p:cNvSpPr/>
            <p:nvPr/>
          </p:nvSpPr>
          <p:spPr>
            <a:xfrm>
              <a:off x="2643821"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B2819A5-2DE3-4D14-AC11-51C159B25C88}"/>
                </a:ext>
              </a:extLst>
            </p:cNvPr>
            <p:cNvSpPr/>
            <p:nvPr/>
          </p:nvSpPr>
          <p:spPr>
            <a:xfrm>
              <a:off x="2643821" y="364857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FB9E43A-1166-4A18-9B67-8A2B962748DC}"/>
                </a:ext>
              </a:extLst>
            </p:cNvPr>
            <p:cNvSpPr/>
            <p:nvPr/>
          </p:nvSpPr>
          <p:spPr>
            <a:xfrm>
              <a:off x="2643821" y="393710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8BB35F69-9D0B-43E6-B304-E6F8EF910B15}"/>
                </a:ext>
              </a:extLst>
            </p:cNvPr>
            <p:cNvSpPr/>
            <p:nvPr/>
          </p:nvSpPr>
          <p:spPr>
            <a:xfrm>
              <a:off x="2873673"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E8F0525B-6205-45ED-B537-366C51A83EC2}"/>
                </a:ext>
              </a:extLst>
            </p:cNvPr>
            <p:cNvSpPr/>
            <p:nvPr/>
          </p:nvSpPr>
          <p:spPr>
            <a:xfrm>
              <a:off x="2873673"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BC936D8A-CB5E-4713-956B-27349F3A32ED}"/>
                </a:ext>
              </a:extLst>
            </p:cNvPr>
            <p:cNvSpPr/>
            <p:nvPr/>
          </p:nvSpPr>
          <p:spPr>
            <a:xfrm>
              <a:off x="2873673"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ECC41DFE-0B16-4F49-9DBA-6ACD245248CC}"/>
                </a:ext>
              </a:extLst>
            </p:cNvPr>
            <p:cNvSpPr/>
            <p:nvPr/>
          </p:nvSpPr>
          <p:spPr>
            <a:xfrm>
              <a:off x="2643821" y="4209890"/>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1CC15CB8-7C62-46C8-9484-D4DBDBC187AE}"/>
                </a:ext>
              </a:extLst>
            </p:cNvPr>
            <p:cNvSpPr/>
            <p:nvPr/>
          </p:nvSpPr>
          <p:spPr>
            <a:xfrm>
              <a:off x="3078125"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9FB90E0-9162-4857-9C3D-F396F29CA593}"/>
                </a:ext>
              </a:extLst>
            </p:cNvPr>
            <p:cNvSpPr/>
            <p:nvPr/>
          </p:nvSpPr>
          <p:spPr>
            <a:xfrm>
              <a:off x="3078125"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CEC59B75-5AAB-455F-8D83-399FAFDCD10F}"/>
                </a:ext>
              </a:extLst>
            </p:cNvPr>
            <p:cNvSpPr/>
            <p:nvPr/>
          </p:nvSpPr>
          <p:spPr>
            <a:xfrm>
              <a:off x="3307977"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5904E438-8108-456E-8C22-3C5B00C87D32}"/>
                </a:ext>
              </a:extLst>
            </p:cNvPr>
            <p:cNvSpPr/>
            <p:nvPr/>
          </p:nvSpPr>
          <p:spPr>
            <a:xfrm>
              <a:off x="3307977"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Picture Placeholder 13">
            <a:extLst>
              <a:ext uri="{FF2B5EF4-FFF2-40B4-BE49-F238E27FC236}">
                <a16:creationId xmlns:a16="http://schemas.microsoft.com/office/drawing/2014/main" id="{F9E2CEC7-046F-49C1-80CE-C4F2689C53C4}"/>
              </a:ext>
            </a:extLst>
          </p:cNvPr>
          <p:cNvSpPr>
            <a:spLocks noGrp="1"/>
          </p:cNvSpPr>
          <p:nvPr>
            <p:ph type="pic" sz="quarter" idx="16" hasCustomPrompt="1"/>
          </p:nvPr>
        </p:nvSpPr>
        <p:spPr>
          <a:xfrm flipH="1">
            <a:off x="1799798" y="2267258"/>
            <a:ext cx="2235751" cy="2530504"/>
          </a:xfrm>
          <a:custGeom>
            <a:avLst/>
            <a:gdLst>
              <a:gd name="connsiteX0" fmla="*/ 1117875 w 2235751"/>
              <a:gd name="connsiteY0" fmla="*/ 0 h 2530504"/>
              <a:gd name="connsiteX1" fmla="*/ 0 w 2235751"/>
              <a:gd name="connsiteY1" fmla="*/ 558938 h 2530504"/>
              <a:gd name="connsiteX2" fmla="*/ 0 w 2235751"/>
              <a:gd name="connsiteY2" fmla="*/ 1971566 h 2530504"/>
              <a:gd name="connsiteX3" fmla="*/ 1117875 w 2235751"/>
              <a:gd name="connsiteY3" fmla="*/ 2530504 h 2530504"/>
              <a:gd name="connsiteX4" fmla="*/ 2235751 w 2235751"/>
              <a:gd name="connsiteY4" fmla="*/ 1971566 h 2530504"/>
              <a:gd name="connsiteX5" fmla="*/ 2235751 w 2235751"/>
              <a:gd name="connsiteY5" fmla="*/ 558938 h 2530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5751" h="2530504">
                <a:moveTo>
                  <a:pt x="1117875" y="0"/>
                </a:moveTo>
                <a:lnTo>
                  <a:pt x="0" y="558938"/>
                </a:lnTo>
                <a:lnTo>
                  <a:pt x="0" y="1971566"/>
                </a:lnTo>
                <a:lnTo>
                  <a:pt x="1117875" y="2530504"/>
                </a:lnTo>
                <a:lnTo>
                  <a:pt x="2235751" y="1971566"/>
                </a:lnTo>
                <a:lnTo>
                  <a:pt x="2235751" y="558938"/>
                </a:lnTo>
                <a:close/>
              </a:path>
            </a:pathLst>
          </a:custGeom>
          <a:noFill/>
        </p:spPr>
        <p:txBody>
          <a:bodyPr wrap="square">
            <a:noAutofit/>
          </a:bodyPr>
          <a:lstStyle>
            <a:lvl1pPr algn="r">
              <a:defRPr sz="1200"/>
            </a:lvl1pPr>
          </a:lstStyle>
          <a:p>
            <a:r>
              <a:rPr lang="en-US"/>
              <a:t>Click icont to input image</a:t>
            </a:r>
          </a:p>
          <a:p>
            <a:endParaRPr lang="en-US"/>
          </a:p>
        </p:txBody>
      </p:sp>
      <p:sp>
        <p:nvSpPr>
          <p:cNvPr id="15" name="Picture Placeholder 14">
            <a:extLst>
              <a:ext uri="{FF2B5EF4-FFF2-40B4-BE49-F238E27FC236}">
                <a16:creationId xmlns:a16="http://schemas.microsoft.com/office/drawing/2014/main" id="{350D90A3-462B-466B-B1F7-C232A04338AE}"/>
              </a:ext>
            </a:extLst>
          </p:cNvPr>
          <p:cNvSpPr>
            <a:spLocks noGrp="1"/>
          </p:cNvSpPr>
          <p:nvPr>
            <p:ph type="pic" sz="quarter" idx="17" hasCustomPrompt="1"/>
          </p:nvPr>
        </p:nvSpPr>
        <p:spPr>
          <a:xfrm flipH="1">
            <a:off x="5192576" y="2267258"/>
            <a:ext cx="2235751" cy="2530504"/>
          </a:xfrm>
          <a:custGeom>
            <a:avLst/>
            <a:gdLst>
              <a:gd name="connsiteX0" fmla="*/ 1117875 w 2235751"/>
              <a:gd name="connsiteY0" fmla="*/ 0 h 2530504"/>
              <a:gd name="connsiteX1" fmla="*/ 0 w 2235751"/>
              <a:gd name="connsiteY1" fmla="*/ 558938 h 2530504"/>
              <a:gd name="connsiteX2" fmla="*/ 0 w 2235751"/>
              <a:gd name="connsiteY2" fmla="*/ 1971566 h 2530504"/>
              <a:gd name="connsiteX3" fmla="*/ 1117875 w 2235751"/>
              <a:gd name="connsiteY3" fmla="*/ 2530504 h 2530504"/>
              <a:gd name="connsiteX4" fmla="*/ 2235751 w 2235751"/>
              <a:gd name="connsiteY4" fmla="*/ 1971566 h 2530504"/>
              <a:gd name="connsiteX5" fmla="*/ 2235751 w 2235751"/>
              <a:gd name="connsiteY5" fmla="*/ 558938 h 2530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5751" h="2530504">
                <a:moveTo>
                  <a:pt x="1117875" y="0"/>
                </a:moveTo>
                <a:lnTo>
                  <a:pt x="0" y="558938"/>
                </a:lnTo>
                <a:lnTo>
                  <a:pt x="0" y="1971566"/>
                </a:lnTo>
                <a:lnTo>
                  <a:pt x="1117875" y="2530504"/>
                </a:lnTo>
                <a:lnTo>
                  <a:pt x="2235751" y="1971566"/>
                </a:lnTo>
                <a:lnTo>
                  <a:pt x="2235751" y="558938"/>
                </a:lnTo>
                <a:close/>
              </a:path>
            </a:pathLst>
          </a:custGeom>
          <a:noFill/>
        </p:spPr>
        <p:txBody>
          <a:bodyPr wrap="square">
            <a:noAutofit/>
          </a:bodyPr>
          <a:lstStyle>
            <a:lvl1pPr algn="r">
              <a:defRPr sz="1200"/>
            </a:lvl1pPr>
          </a:lstStyle>
          <a:p>
            <a:r>
              <a:rPr lang="en-US"/>
              <a:t>Click icont to input image</a:t>
            </a:r>
          </a:p>
          <a:p>
            <a:endParaRPr lang="en-US"/>
          </a:p>
        </p:txBody>
      </p:sp>
      <p:sp>
        <p:nvSpPr>
          <p:cNvPr id="56" name="Picture Placeholder 2">
            <a:extLst>
              <a:ext uri="{FF2B5EF4-FFF2-40B4-BE49-F238E27FC236}">
                <a16:creationId xmlns:a16="http://schemas.microsoft.com/office/drawing/2014/main" id="{F6E734E2-7BCD-40DE-8385-0131EBB21BFF}"/>
              </a:ext>
            </a:extLst>
          </p:cNvPr>
          <p:cNvSpPr>
            <a:spLocks noGrp="1"/>
          </p:cNvSpPr>
          <p:nvPr>
            <p:ph type="pic" sz="quarter" idx="10" hasCustomPrompt="1"/>
          </p:nvPr>
        </p:nvSpPr>
        <p:spPr>
          <a:xfrm>
            <a:off x="9407929" y="0"/>
            <a:ext cx="2784070" cy="6858000"/>
          </a:xfrm>
          <a:prstGeom prst="rect">
            <a:avLst/>
          </a:prstGeom>
          <a:noFill/>
        </p:spPr>
        <p:txBody>
          <a:bodyPr>
            <a:normAutofit/>
          </a:bodyPr>
          <a:lstStyle>
            <a:lvl1pPr algn="r">
              <a:defRPr sz="1200"/>
            </a:lvl1pPr>
          </a:lstStyle>
          <a:p>
            <a:r>
              <a:rPr lang="en-US"/>
              <a:t>Click icont to input image</a:t>
            </a:r>
          </a:p>
          <a:p>
            <a:endParaRPr lang="en-US"/>
          </a:p>
        </p:txBody>
      </p:sp>
    </p:spTree>
    <p:extLst>
      <p:ext uri="{BB962C8B-B14F-4D97-AF65-F5344CB8AC3E}">
        <p14:creationId xmlns:p14="http://schemas.microsoft.com/office/powerpoint/2010/main" val="11716348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9135C137-BF3C-4E93-B13C-2EEBB8FFEAA0}"/>
              </a:ext>
            </a:extLst>
          </p:cNvPr>
          <p:cNvGrpSpPr/>
          <p:nvPr userDrawn="1"/>
        </p:nvGrpSpPr>
        <p:grpSpPr>
          <a:xfrm rot="10800000">
            <a:off x="4462825" y="5028150"/>
            <a:ext cx="888668" cy="1365832"/>
            <a:chOff x="2413968" y="2799396"/>
            <a:chExt cx="961898" cy="1478383"/>
          </a:xfrm>
          <a:solidFill>
            <a:srgbClr val="7A0BC0"/>
          </a:solidFill>
        </p:grpSpPr>
        <p:sp>
          <p:nvSpPr>
            <p:cNvPr id="72" name="Oval 71">
              <a:extLst>
                <a:ext uri="{FF2B5EF4-FFF2-40B4-BE49-F238E27FC236}">
                  <a16:creationId xmlns:a16="http://schemas.microsoft.com/office/drawing/2014/main" id="{0909375F-5A33-4CF5-A909-3B014E688D2F}"/>
                </a:ext>
              </a:extLst>
            </p:cNvPr>
            <p:cNvSpPr/>
            <p:nvPr/>
          </p:nvSpPr>
          <p:spPr>
            <a:xfrm>
              <a:off x="2413968"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FF78E4F8-A42F-4B50-8695-7DD6EF21744D}"/>
                </a:ext>
              </a:extLst>
            </p:cNvPr>
            <p:cNvSpPr/>
            <p:nvPr/>
          </p:nvSpPr>
          <p:spPr>
            <a:xfrm>
              <a:off x="2413968"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6FDC2022-E086-44A4-8B4D-41B062AC29F2}"/>
                </a:ext>
              </a:extLst>
            </p:cNvPr>
            <p:cNvSpPr/>
            <p:nvPr/>
          </p:nvSpPr>
          <p:spPr>
            <a:xfrm>
              <a:off x="2413968" y="364857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B94032FA-F507-43EF-AD8A-BBDB138C8B1D}"/>
                </a:ext>
              </a:extLst>
            </p:cNvPr>
            <p:cNvSpPr/>
            <p:nvPr/>
          </p:nvSpPr>
          <p:spPr>
            <a:xfrm>
              <a:off x="2413968" y="393710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C6358C82-A4A2-4673-A432-7B8B97ACED34}"/>
                </a:ext>
              </a:extLst>
            </p:cNvPr>
            <p:cNvSpPr/>
            <p:nvPr/>
          </p:nvSpPr>
          <p:spPr>
            <a:xfrm>
              <a:off x="2643821"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0DEEB73F-29EE-4EB0-A39E-91B4A8B36088}"/>
                </a:ext>
              </a:extLst>
            </p:cNvPr>
            <p:cNvSpPr/>
            <p:nvPr/>
          </p:nvSpPr>
          <p:spPr>
            <a:xfrm>
              <a:off x="2643821"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19BDF39A-325A-4682-9FB4-DF50C2BA2724}"/>
                </a:ext>
              </a:extLst>
            </p:cNvPr>
            <p:cNvSpPr/>
            <p:nvPr/>
          </p:nvSpPr>
          <p:spPr>
            <a:xfrm>
              <a:off x="2643821"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2152AF06-0C5A-4066-80D9-78F7E642F5B2}"/>
                </a:ext>
              </a:extLst>
            </p:cNvPr>
            <p:cNvSpPr/>
            <p:nvPr/>
          </p:nvSpPr>
          <p:spPr>
            <a:xfrm>
              <a:off x="2643821" y="364857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FE86344B-0A56-4B08-A08B-431ABD40B2BA}"/>
                </a:ext>
              </a:extLst>
            </p:cNvPr>
            <p:cNvSpPr/>
            <p:nvPr/>
          </p:nvSpPr>
          <p:spPr>
            <a:xfrm>
              <a:off x="2643821" y="393710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4331277B-9391-48D2-A1F8-876C67700218}"/>
                </a:ext>
              </a:extLst>
            </p:cNvPr>
            <p:cNvSpPr/>
            <p:nvPr/>
          </p:nvSpPr>
          <p:spPr>
            <a:xfrm>
              <a:off x="2873673"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9EC9FF8F-7D00-451E-8C84-D20E2E496C5F}"/>
                </a:ext>
              </a:extLst>
            </p:cNvPr>
            <p:cNvSpPr/>
            <p:nvPr/>
          </p:nvSpPr>
          <p:spPr>
            <a:xfrm>
              <a:off x="2873673"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8FA4ABF8-57F8-4A68-859F-15D48F0BA4CE}"/>
                </a:ext>
              </a:extLst>
            </p:cNvPr>
            <p:cNvSpPr/>
            <p:nvPr/>
          </p:nvSpPr>
          <p:spPr>
            <a:xfrm>
              <a:off x="2873673"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994C16EB-413A-4726-85AA-6159731EEFC2}"/>
                </a:ext>
              </a:extLst>
            </p:cNvPr>
            <p:cNvSpPr/>
            <p:nvPr/>
          </p:nvSpPr>
          <p:spPr>
            <a:xfrm>
              <a:off x="2643821" y="4209890"/>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060D7900-A7C0-4155-9959-64CD7F348F5C}"/>
                </a:ext>
              </a:extLst>
            </p:cNvPr>
            <p:cNvSpPr/>
            <p:nvPr/>
          </p:nvSpPr>
          <p:spPr>
            <a:xfrm>
              <a:off x="3078125"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EC1653D8-727D-4A2E-806D-C4AD2A60B9AB}"/>
                </a:ext>
              </a:extLst>
            </p:cNvPr>
            <p:cNvSpPr/>
            <p:nvPr/>
          </p:nvSpPr>
          <p:spPr>
            <a:xfrm>
              <a:off x="3078125"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4FE78889-10A9-4B61-B428-FAAAA6C21CC6}"/>
                </a:ext>
              </a:extLst>
            </p:cNvPr>
            <p:cNvSpPr/>
            <p:nvPr/>
          </p:nvSpPr>
          <p:spPr>
            <a:xfrm>
              <a:off x="3307977"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C346012C-13F5-4A43-B9F2-6ED4BE737FBB}"/>
                </a:ext>
              </a:extLst>
            </p:cNvPr>
            <p:cNvSpPr/>
            <p:nvPr/>
          </p:nvSpPr>
          <p:spPr>
            <a:xfrm>
              <a:off x="3307977"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9" name="Group 88">
            <a:extLst>
              <a:ext uri="{FF2B5EF4-FFF2-40B4-BE49-F238E27FC236}">
                <a16:creationId xmlns:a16="http://schemas.microsoft.com/office/drawing/2014/main" id="{66B57F59-320E-4525-B8FE-315D05B93A51}"/>
              </a:ext>
            </a:extLst>
          </p:cNvPr>
          <p:cNvGrpSpPr/>
          <p:nvPr userDrawn="1"/>
        </p:nvGrpSpPr>
        <p:grpSpPr>
          <a:xfrm>
            <a:off x="7293610" y="404913"/>
            <a:ext cx="888668" cy="1365832"/>
            <a:chOff x="2413968" y="2799396"/>
            <a:chExt cx="961898" cy="1478383"/>
          </a:xfrm>
          <a:solidFill>
            <a:srgbClr val="7A0BC0"/>
          </a:solidFill>
        </p:grpSpPr>
        <p:sp>
          <p:nvSpPr>
            <p:cNvPr id="90" name="Oval 89">
              <a:extLst>
                <a:ext uri="{FF2B5EF4-FFF2-40B4-BE49-F238E27FC236}">
                  <a16:creationId xmlns:a16="http://schemas.microsoft.com/office/drawing/2014/main" id="{9C360F69-22F1-4CF7-930A-F488F71AF1DD}"/>
                </a:ext>
              </a:extLst>
            </p:cNvPr>
            <p:cNvSpPr/>
            <p:nvPr/>
          </p:nvSpPr>
          <p:spPr>
            <a:xfrm>
              <a:off x="2413968"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5E779F67-9428-4BFA-9799-37FE61E4ABBE}"/>
                </a:ext>
              </a:extLst>
            </p:cNvPr>
            <p:cNvSpPr/>
            <p:nvPr/>
          </p:nvSpPr>
          <p:spPr>
            <a:xfrm>
              <a:off x="2413968"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098E20AA-B568-4843-8247-CE1011A18A5B}"/>
                </a:ext>
              </a:extLst>
            </p:cNvPr>
            <p:cNvSpPr/>
            <p:nvPr/>
          </p:nvSpPr>
          <p:spPr>
            <a:xfrm>
              <a:off x="2413968" y="364857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95EA0681-C28E-4F3B-BE50-EF60378EC120}"/>
                </a:ext>
              </a:extLst>
            </p:cNvPr>
            <p:cNvSpPr/>
            <p:nvPr/>
          </p:nvSpPr>
          <p:spPr>
            <a:xfrm>
              <a:off x="2413968" y="393710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E2EA3C8F-430E-4359-A807-7046FE65EAFA}"/>
                </a:ext>
              </a:extLst>
            </p:cNvPr>
            <p:cNvSpPr/>
            <p:nvPr/>
          </p:nvSpPr>
          <p:spPr>
            <a:xfrm>
              <a:off x="2643821"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58433086-054C-456F-AEB6-44FF6C439255}"/>
                </a:ext>
              </a:extLst>
            </p:cNvPr>
            <p:cNvSpPr/>
            <p:nvPr/>
          </p:nvSpPr>
          <p:spPr>
            <a:xfrm>
              <a:off x="2643821"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AB70B6F2-F191-4C5E-A16F-053CD596EA0B}"/>
                </a:ext>
              </a:extLst>
            </p:cNvPr>
            <p:cNvSpPr/>
            <p:nvPr/>
          </p:nvSpPr>
          <p:spPr>
            <a:xfrm>
              <a:off x="2643821"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58D50912-4A3C-42D0-B5BE-CD644A5FE6FC}"/>
                </a:ext>
              </a:extLst>
            </p:cNvPr>
            <p:cNvSpPr/>
            <p:nvPr/>
          </p:nvSpPr>
          <p:spPr>
            <a:xfrm>
              <a:off x="2643821" y="364857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96C8313F-EE7C-44A4-8E8A-92BBD659E0FB}"/>
                </a:ext>
              </a:extLst>
            </p:cNvPr>
            <p:cNvSpPr/>
            <p:nvPr/>
          </p:nvSpPr>
          <p:spPr>
            <a:xfrm>
              <a:off x="2643821" y="393710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8BC0EDA4-134B-429F-933E-D789409D2985}"/>
                </a:ext>
              </a:extLst>
            </p:cNvPr>
            <p:cNvSpPr/>
            <p:nvPr/>
          </p:nvSpPr>
          <p:spPr>
            <a:xfrm>
              <a:off x="2873673"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1B88604E-8E0D-4B72-874A-E5C360533946}"/>
                </a:ext>
              </a:extLst>
            </p:cNvPr>
            <p:cNvSpPr/>
            <p:nvPr/>
          </p:nvSpPr>
          <p:spPr>
            <a:xfrm>
              <a:off x="2873673"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1A8F274F-17BE-4DC5-AE2A-83FCD906B9D0}"/>
                </a:ext>
              </a:extLst>
            </p:cNvPr>
            <p:cNvSpPr/>
            <p:nvPr/>
          </p:nvSpPr>
          <p:spPr>
            <a:xfrm>
              <a:off x="2873673" y="3360045"/>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5BC4CC8C-3CFD-40AA-BFFB-12BCBE7C4DD3}"/>
                </a:ext>
              </a:extLst>
            </p:cNvPr>
            <p:cNvSpPr/>
            <p:nvPr/>
          </p:nvSpPr>
          <p:spPr>
            <a:xfrm>
              <a:off x="2643821" y="4209890"/>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6732CD63-F0F0-4200-AE9A-2EF061B6D679}"/>
                </a:ext>
              </a:extLst>
            </p:cNvPr>
            <p:cNvSpPr/>
            <p:nvPr/>
          </p:nvSpPr>
          <p:spPr>
            <a:xfrm>
              <a:off x="3078125"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CD9726E1-B09B-4429-9091-16D5894B54D3}"/>
                </a:ext>
              </a:extLst>
            </p:cNvPr>
            <p:cNvSpPr/>
            <p:nvPr/>
          </p:nvSpPr>
          <p:spPr>
            <a:xfrm>
              <a:off x="3078125"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8782D4FB-91CB-4624-8C82-7BA22EFADB90}"/>
                </a:ext>
              </a:extLst>
            </p:cNvPr>
            <p:cNvSpPr/>
            <p:nvPr/>
          </p:nvSpPr>
          <p:spPr>
            <a:xfrm>
              <a:off x="3307977" y="2799396"/>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6F3808D4-FC6B-4E5F-8360-229C13866355}"/>
                </a:ext>
              </a:extLst>
            </p:cNvPr>
            <p:cNvSpPr/>
            <p:nvPr/>
          </p:nvSpPr>
          <p:spPr>
            <a:xfrm>
              <a:off x="3307977" y="3071514"/>
              <a:ext cx="67889" cy="678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Rectangle 65">
            <a:extLst>
              <a:ext uri="{FF2B5EF4-FFF2-40B4-BE49-F238E27FC236}">
                <a16:creationId xmlns:a16="http://schemas.microsoft.com/office/drawing/2014/main" id="{33A196B4-92C0-4534-A8E7-FB0B7E0A0E27}"/>
              </a:ext>
            </a:extLst>
          </p:cNvPr>
          <p:cNvSpPr/>
          <p:nvPr userDrawn="1"/>
        </p:nvSpPr>
        <p:spPr>
          <a:xfrm>
            <a:off x="9474590" y="5444199"/>
            <a:ext cx="2717409" cy="987552"/>
          </a:xfrm>
          <a:prstGeom prst="rect">
            <a:avLst/>
          </a:prstGeom>
          <a:noFill/>
          <a:ln>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3">
            <a:extLst>
              <a:ext uri="{FF2B5EF4-FFF2-40B4-BE49-F238E27FC236}">
                <a16:creationId xmlns:a16="http://schemas.microsoft.com/office/drawing/2014/main" id="{6E7CE644-58BF-457C-A419-086D26C3E588}"/>
              </a:ext>
            </a:extLst>
          </p:cNvPr>
          <p:cNvSpPr>
            <a:spLocks noGrp="1"/>
          </p:cNvSpPr>
          <p:nvPr>
            <p:ph type="pic" sz="quarter" idx="15" hasCustomPrompt="1"/>
          </p:nvPr>
        </p:nvSpPr>
        <p:spPr>
          <a:xfrm flipH="1">
            <a:off x="1999594" y="2053446"/>
            <a:ext cx="2779778" cy="4103514"/>
          </a:xfrm>
          <a:prstGeom prst="rect">
            <a:avLst/>
          </a:prstGeom>
          <a:noFill/>
        </p:spPr>
        <p:txBody>
          <a:bodyPr wrap="square">
            <a:noAutofit/>
          </a:bodyPr>
          <a:lstStyle>
            <a:lvl1pPr algn="r">
              <a:defRPr sz="1200"/>
            </a:lvl1pPr>
          </a:lstStyle>
          <a:p>
            <a:r>
              <a:rPr lang="en-US"/>
              <a:t>Click icont to input image</a:t>
            </a:r>
          </a:p>
          <a:p>
            <a:endParaRPr lang="en-US"/>
          </a:p>
        </p:txBody>
      </p:sp>
      <p:sp>
        <p:nvSpPr>
          <p:cNvPr id="59" name="Picture Placeholder 3">
            <a:extLst>
              <a:ext uri="{FF2B5EF4-FFF2-40B4-BE49-F238E27FC236}">
                <a16:creationId xmlns:a16="http://schemas.microsoft.com/office/drawing/2014/main" id="{FCEE145D-95E1-4865-8264-3469B1A30928}"/>
              </a:ext>
            </a:extLst>
          </p:cNvPr>
          <p:cNvSpPr>
            <a:spLocks noGrp="1"/>
          </p:cNvSpPr>
          <p:nvPr>
            <p:ph type="pic" sz="quarter" idx="16" hasCustomPrompt="1"/>
          </p:nvPr>
        </p:nvSpPr>
        <p:spPr>
          <a:xfrm flipH="1">
            <a:off x="7750936" y="701040"/>
            <a:ext cx="2779778" cy="4431792"/>
          </a:xfrm>
          <a:prstGeom prst="rect">
            <a:avLst/>
          </a:prstGeom>
          <a:noFill/>
        </p:spPr>
        <p:txBody>
          <a:bodyPr wrap="square">
            <a:noAutofit/>
          </a:bodyPr>
          <a:lstStyle>
            <a:lvl1pPr algn="r">
              <a:defRPr sz="1200"/>
            </a:lvl1pPr>
          </a:lstStyle>
          <a:p>
            <a:r>
              <a:rPr lang="en-US"/>
              <a:t>Click icont to input image</a:t>
            </a:r>
          </a:p>
          <a:p>
            <a:endParaRPr lang="en-US"/>
          </a:p>
        </p:txBody>
      </p:sp>
      <p:cxnSp>
        <p:nvCxnSpPr>
          <p:cNvPr id="61" name="Straight Connector 60">
            <a:extLst>
              <a:ext uri="{FF2B5EF4-FFF2-40B4-BE49-F238E27FC236}">
                <a16:creationId xmlns:a16="http://schemas.microsoft.com/office/drawing/2014/main" id="{278744F2-091B-4309-A2BC-5CA691886113}"/>
              </a:ext>
            </a:extLst>
          </p:cNvPr>
          <p:cNvCxnSpPr/>
          <p:nvPr userDrawn="1"/>
        </p:nvCxnSpPr>
        <p:spPr>
          <a:xfrm>
            <a:off x="6089650" y="33528"/>
            <a:ext cx="0" cy="6790944"/>
          </a:xfrm>
          <a:prstGeom prst="line">
            <a:avLst/>
          </a:prstGeom>
          <a:ln w="12700">
            <a:solidFill>
              <a:srgbClr val="7A0BC0"/>
            </a:solidFill>
          </a:ln>
        </p:spPr>
        <p:style>
          <a:lnRef idx="1">
            <a:schemeClr val="accent2"/>
          </a:lnRef>
          <a:fillRef idx="0">
            <a:schemeClr val="accent2"/>
          </a:fillRef>
          <a:effectRef idx="0">
            <a:schemeClr val="accent2"/>
          </a:effectRef>
          <a:fontRef idx="minor">
            <a:schemeClr val="tx1"/>
          </a:fontRef>
        </p:style>
      </p:cxnSp>
      <p:sp>
        <p:nvSpPr>
          <p:cNvPr id="63" name="Diamond 62">
            <a:extLst>
              <a:ext uri="{FF2B5EF4-FFF2-40B4-BE49-F238E27FC236}">
                <a16:creationId xmlns:a16="http://schemas.microsoft.com/office/drawing/2014/main" id="{DBD2084B-1C4B-4C3D-A528-286E389C343E}"/>
              </a:ext>
            </a:extLst>
          </p:cNvPr>
          <p:cNvSpPr/>
          <p:nvPr/>
        </p:nvSpPr>
        <p:spPr>
          <a:xfrm>
            <a:off x="6003925" y="3156690"/>
            <a:ext cx="184150" cy="184150"/>
          </a:xfrm>
          <a:prstGeom prst="diamond">
            <a:avLst/>
          </a:prstGeom>
          <a:solidFill>
            <a:srgbClr val="1A1A40"/>
          </a:solid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Diamond 63">
            <a:extLst>
              <a:ext uri="{FF2B5EF4-FFF2-40B4-BE49-F238E27FC236}">
                <a16:creationId xmlns:a16="http://schemas.microsoft.com/office/drawing/2014/main" id="{CA99FE3C-D8C5-48F6-9646-5052E53AB4B4}"/>
              </a:ext>
            </a:extLst>
          </p:cNvPr>
          <p:cNvSpPr/>
          <p:nvPr/>
        </p:nvSpPr>
        <p:spPr>
          <a:xfrm>
            <a:off x="6003925" y="3336925"/>
            <a:ext cx="184150" cy="184150"/>
          </a:xfrm>
          <a:prstGeom prst="diamond">
            <a:avLst/>
          </a:prstGeom>
          <a:solidFill>
            <a:srgbClr val="1A1A40"/>
          </a:solid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Diamond 64">
            <a:extLst>
              <a:ext uri="{FF2B5EF4-FFF2-40B4-BE49-F238E27FC236}">
                <a16:creationId xmlns:a16="http://schemas.microsoft.com/office/drawing/2014/main" id="{A07F9EEA-254D-42AE-BE37-A87A46BD130D}"/>
              </a:ext>
            </a:extLst>
          </p:cNvPr>
          <p:cNvSpPr/>
          <p:nvPr/>
        </p:nvSpPr>
        <p:spPr>
          <a:xfrm>
            <a:off x="6003925" y="3517160"/>
            <a:ext cx="184150" cy="184150"/>
          </a:xfrm>
          <a:prstGeom prst="diamond">
            <a:avLst/>
          </a:prstGeom>
          <a:solidFill>
            <a:srgbClr val="1A1A40"/>
          </a:solid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8D5D0C0-F8F5-4E8A-94F5-E0F93862AFBA}"/>
              </a:ext>
            </a:extLst>
          </p:cNvPr>
          <p:cNvSpPr/>
          <p:nvPr userDrawn="1"/>
        </p:nvSpPr>
        <p:spPr>
          <a:xfrm>
            <a:off x="9662164" y="5608320"/>
            <a:ext cx="2529836" cy="682752"/>
          </a:xfrm>
          <a:prstGeom prst="rect">
            <a:avLst/>
          </a:pr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8" name="Straight Connector 67">
            <a:extLst>
              <a:ext uri="{FF2B5EF4-FFF2-40B4-BE49-F238E27FC236}">
                <a16:creationId xmlns:a16="http://schemas.microsoft.com/office/drawing/2014/main" id="{724A708C-494C-45A8-92F3-5836CA8C6505}"/>
              </a:ext>
            </a:extLst>
          </p:cNvPr>
          <p:cNvCxnSpPr>
            <a:cxnSpLocks/>
          </p:cNvCxnSpPr>
          <p:nvPr userDrawn="1"/>
        </p:nvCxnSpPr>
        <p:spPr>
          <a:xfrm>
            <a:off x="344659" y="0"/>
            <a:ext cx="0" cy="6858000"/>
          </a:xfrm>
          <a:prstGeom prst="line">
            <a:avLst/>
          </a:prstGeom>
          <a:ln w="15875">
            <a:solidFill>
              <a:srgbClr val="7A0B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73057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23547732-CF4C-45CB-99A8-358F414091FE}"/>
              </a:ext>
            </a:extLst>
          </p:cNvPr>
          <p:cNvSpPr/>
          <p:nvPr/>
        </p:nvSpPr>
        <p:spPr>
          <a:xfrm rot="20700000">
            <a:off x="1685925" y="1743075"/>
            <a:ext cx="3371850" cy="3371850"/>
          </a:xfrm>
          <a:prstGeom prst="roundRect">
            <a:avLst>
              <a:gd name="adj" fmla="val 6440"/>
            </a:avLst>
          </a:prstGeom>
          <a:solidFill>
            <a:srgbClr val="7A0B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Rectangle: Rounded Corners 3">
            <a:extLst>
              <a:ext uri="{FF2B5EF4-FFF2-40B4-BE49-F238E27FC236}">
                <a16:creationId xmlns:a16="http://schemas.microsoft.com/office/drawing/2014/main" id="{59BA7C92-C1BE-46D8-B306-3A742B32CA87}"/>
              </a:ext>
            </a:extLst>
          </p:cNvPr>
          <p:cNvSpPr/>
          <p:nvPr/>
        </p:nvSpPr>
        <p:spPr>
          <a:xfrm rot="21067020">
            <a:off x="1685925" y="1743075"/>
            <a:ext cx="3371850" cy="3371850"/>
          </a:xfrm>
          <a:prstGeom prst="roundRect">
            <a:avLst>
              <a:gd name="adj" fmla="val 6440"/>
            </a:avLst>
          </a:pr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Picture Placeholder 4">
            <a:extLst>
              <a:ext uri="{FF2B5EF4-FFF2-40B4-BE49-F238E27FC236}">
                <a16:creationId xmlns:a16="http://schemas.microsoft.com/office/drawing/2014/main" id="{84A6D6EF-9C7D-40CD-8196-230D542A7C36}"/>
              </a:ext>
            </a:extLst>
          </p:cNvPr>
          <p:cNvSpPr>
            <a:spLocks noGrp="1"/>
          </p:cNvSpPr>
          <p:nvPr userDrawn="1">
            <p:ph type="pic" sz="quarter" idx="10"/>
          </p:nvPr>
        </p:nvSpPr>
        <p:spPr>
          <a:xfrm>
            <a:off x="1838325" y="1895475"/>
            <a:ext cx="3067050" cy="3067050"/>
          </a:xfrm>
          <a:custGeom>
            <a:avLst/>
            <a:gdLst>
              <a:gd name="connsiteX0" fmla="*/ 197518 w 3067050"/>
              <a:gd name="connsiteY0" fmla="*/ 0 h 3067050"/>
              <a:gd name="connsiteX1" fmla="*/ 2869533 w 3067050"/>
              <a:gd name="connsiteY1" fmla="*/ 0 h 3067050"/>
              <a:gd name="connsiteX2" fmla="*/ 3067050 w 3067050"/>
              <a:gd name="connsiteY2" fmla="*/ 197518 h 3067050"/>
              <a:gd name="connsiteX3" fmla="*/ 3067050 w 3067050"/>
              <a:gd name="connsiteY3" fmla="*/ 2869532 h 3067050"/>
              <a:gd name="connsiteX4" fmla="*/ 2869533 w 3067050"/>
              <a:gd name="connsiteY4" fmla="*/ 3067050 h 3067050"/>
              <a:gd name="connsiteX5" fmla="*/ 197518 w 3067050"/>
              <a:gd name="connsiteY5" fmla="*/ 3067050 h 3067050"/>
              <a:gd name="connsiteX6" fmla="*/ 0 w 3067050"/>
              <a:gd name="connsiteY6" fmla="*/ 2869532 h 3067050"/>
              <a:gd name="connsiteX7" fmla="*/ 0 w 3067050"/>
              <a:gd name="connsiteY7" fmla="*/ 197518 h 3067050"/>
              <a:gd name="connsiteX8" fmla="*/ 197518 w 3067050"/>
              <a:gd name="connsiteY8"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67050" h="3067050">
                <a:moveTo>
                  <a:pt x="197518" y="0"/>
                </a:moveTo>
                <a:lnTo>
                  <a:pt x="2869533" y="0"/>
                </a:lnTo>
                <a:cubicBezTo>
                  <a:pt x="2978619" y="0"/>
                  <a:pt x="3067050" y="88432"/>
                  <a:pt x="3067050" y="197518"/>
                </a:cubicBezTo>
                <a:lnTo>
                  <a:pt x="3067050" y="2869532"/>
                </a:lnTo>
                <a:cubicBezTo>
                  <a:pt x="3067050" y="2978618"/>
                  <a:pt x="2978619" y="3067050"/>
                  <a:pt x="2869533" y="3067050"/>
                </a:cubicBezTo>
                <a:lnTo>
                  <a:pt x="197518" y="3067050"/>
                </a:lnTo>
                <a:cubicBezTo>
                  <a:pt x="88432" y="3067050"/>
                  <a:pt x="0" y="2978618"/>
                  <a:pt x="0" y="2869532"/>
                </a:cubicBezTo>
                <a:lnTo>
                  <a:pt x="0" y="197518"/>
                </a:lnTo>
                <a:cubicBezTo>
                  <a:pt x="0" y="88432"/>
                  <a:pt x="88432" y="0"/>
                  <a:pt x="197518" y="0"/>
                </a:cubicBezTo>
                <a:close/>
              </a:path>
            </a:pathLst>
          </a:custGeom>
          <a:noFill/>
        </p:spPr>
        <p:txBody>
          <a:bodyPr wrap="square">
            <a:noAutofit/>
          </a:bodyPr>
          <a:lstStyle>
            <a:lvl1pPr>
              <a:defRPr sz="1600"/>
            </a:lvl1pPr>
          </a:lstStyle>
          <a:p>
            <a:endParaRPr lang="en-ID"/>
          </a:p>
        </p:txBody>
      </p:sp>
      <p:grpSp>
        <p:nvGrpSpPr>
          <p:cNvPr id="6" name="Group 5">
            <a:extLst>
              <a:ext uri="{FF2B5EF4-FFF2-40B4-BE49-F238E27FC236}">
                <a16:creationId xmlns:a16="http://schemas.microsoft.com/office/drawing/2014/main" id="{78EDE93D-E026-453F-BA7B-B12A4339C9CE}"/>
              </a:ext>
            </a:extLst>
          </p:cNvPr>
          <p:cNvGrpSpPr/>
          <p:nvPr userDrawn="1"/>
        </p:nvGrpSpPr>
        <p:grpSpPr>
          <a:xfrm>
            <a:off x="453643" y="445125"/>
            <a:ext cx="3366517" cy="1066175"/>
            <a:chOff x="2295143" y="2705725"/>
            <a:chExt cx="3366517" cy="1066175"/>
          </a:xfrm>
        </p:grpSpPr>
        <p:cxnSp>
          <p:nvCxnSpPr>
            <p:cNvPr id="7" name="Straight Connector 6">
              <a:extLst>
                <a:ext uri="{FF2B5EF4-FFF2-40B4-BE49-F238E27FC236}">
                  <a16:creationId xmlns:a16="http://schemas.microsoft.com/office/drawing/2014/main" id="{40D576A8-3DF0-41F1-801E-3AA29EF805DF}"/>
                </a:ext>
              </a:extLst>
            </p:cNvPr>
            <p:cNvCxnSpPr>
              <a:cxnSpLocks/>
            </p:cNvCxnSpPr>
            <p:nvPr userDrawn="1"/>
          </p:nvCxnSpPr>
          <p:spPr>
            <a:xfrm flipH="1">
              <a:off x="2295144" y="2705725"/>
              <a:ext cx="3366516" cy="0"/>
            </a:xfrm>
            <a:prstGeom prst="line">
              <a:avLst/>
            </a:prstGeom>
            <a:ln w="25400" cap="rnd">
              <a:solidFill>
                <a:srgbClr val="7A0BC0"/>
              </a:solidFill>
              <a:roun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DA74C06-B8C2-48B2-B80B-04A7078FE85B}"/>
                </a:ext>
              </a:extLst>
            </p:cNvPr>
            <p:cNvCxnSpPr>
              <a:cxnSpLocks/>
            </p:cNvCxnSpPr>
            <p:nvPr userDrawn="1"/>
          </p:nvCxnSpPr>
          <p:spPr>
            <a:xfrm>
              <a:off x="2295143" y="2705725"/>
              <a:ext cx="0" cy="1066175"/>
            </a:xfrm>
            <a:prstGeom prst="line">
              <a:avLst/>
            </a:prstGeom>
            <a:ln w="25400" cap="rnd">
              <a:solidFill>
                <a:srgbClr val="7A0BC0"/>
              </a:solidFill>
              <a:round/>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2E6CF3FD-1ECC-4521-A2A9-8962BDBF4CC9}"/>
              </a:ext>
            </a:extLst>
          </p:cNvPr>
          <p:cNvGrpSpPr/>
          <p:nvPr userDrawn="1"/>
        </p:nvGrpSpPr>
        <p:grpSpPr>
          <a:xfrm flipH="1" flipV="1">
            <a:off x="8418110" y="5349907"/>
            <a:ext cx="3366517" cy="1066175"/>
            <a:chOff x="2295143" y="2705725"/>
            <a:chExt cx="3366517" cy="1066175"/>
          </a:xfrm>
        </p:grpSpPr>
        <p:cxnSp>
          <p:nvCxnSpPr>
            <p:cNvPr id="10" name="Straight Connector 9">
              <a:extLst>
                <a:ext uri="{FF2B5EF4-FFF2-40B4-BE49-F238E27FC236}">
                  <a16:creationId xmlns:a16="http://schemas.microsoft.com/office/drawing/2014/main" id="{F88C5F88-13C8-4597-832B-CECD8201FDA5}"/>
                </a:ext>
              </a:extLst>
            </p:cNvPr>
            <p:cNvCxnSpPr>
              <a:cxnSpLocks/>
            </p:cNvCxnSpPr>
            <p:nvPr userDrawn="1"/>
          </p:nvCxnSpPr>
          <p:spPr>
            <a:xfrm flipH="1">
              <a:off x="2295144" y="2705725"/>
              <a:ext cx="3366516" cy="0"/>
            </a:xfrm>
            <a:prstGeom prst="line">
              <a:avLst/>
            </a:prstGeom>
            <a:ln w="25400" cap="rnd">
              <a:solidFill>
                <a:srgbClr val="7A0BC0"/>
              </a:solidFill>
              <a:round/>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FA41806-153C-48E6-9953-BF1197D03FA9}"/>
                </a:ext>
              </a:extLst>
            </p:cNvPr>
            <p:cNvCxnSpPr>
              <a:cxnSpLocks/>
            </p:cNvCxnSpPr>
            <p:nvPr userDrawn="1"/>
          </p:nvCxnSpPr>
          <p:spPr>
            <a:xfrm>
              <a:off x="2295143" y="2705725"/>
              <a:ext cx="0" cy="1066175"/>
            </a:xfrm>
            <a:prstGeom prst="line">
              <a:avLst/>
            </a:prstGeom>
            <a:ln w="25400" cap="rnd">
              <a:solidFill>
                <a:srgbClr val="7A0BC0"/>
              </a:solidFill>
              <a:roun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158638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110" name="Freeform: Shape 109">
            <a:extLst>
              <a:ext uri="{FF2B5EF4-FFF2-40B4-BE49-F238E27FC236}">
                <a16:creationId xmlns:a16="http://schemas.microsoft.com/office/drawing/2014/main" id="{1F550FF6-7908-4434-B2A3-BD77DFB34BFE}"/>
              </a:ext>
            </a:extLst>
          </p:cNvPr>
          <p:cNvSpPr/>
          <p:nvPr userDrawn="1"/>
        </p:nvSpPr>
        <p:spPr>
          <a:xfrm>
            <a:off x="0" y="2112147"/>
            <a:ext cx="12196293" cy="2617872"/>
          </a:xfrm>
          <a:custGeom>
            <a:avLst/>
            <a:gdLst>
              <a:gd name="connsiteX0" fmla="*/ 0 w 12196293"/>
              <a:gd name="connsiteY0" fmla="*/ 1178570 h 2805577"/>
              <a:gd name="connsiteX1" fmla="*/ 1841679 w 12196293"/>
              <a:gd name="connsiteY1" fmla="*/ 1423269 h 2805577"/>
              <a:gd name="connsiteX2" fmla="*/ 3606085 w 12196293"/>
              <a:gd name="connsiteY2" fmla="*/ 328565 h 2805577"/>
              <a:gd name="connsiteX3" fmla="*/ 4687910 w 12196293"/>
              <a:gd name="connsiteY3" fmla="*/ 1977060 h 2805577"/>
              <a:gd name="connsiteX4" fmla="*/ 6851561 w 12196293"/>
              <a:gd name="connsiteY4" fmla="*/ 6593 h 2805577"/>
              <a:gd name="connsiteX5" fmla="*/ 8461420 w 12196293"/>
              <a:gd name="connsiteY5" fmla="*/ 2801308 h 2805577"/>
              <a:gd name="connsiteX6" fmla="*/ 12196293 w 12196293"/>
              <a:gd name="connsiteY6" fmla="*/ 650536 h 2805577"/>
              <a:gd name="connsiteX0" fmla="*/ 0 w 12196293"/>
              <a:gd name="connsiteY0" fmla="*/ 996196 h 2623203"/>
              <a:gd name="connsiteX1" fmla="*/ 1841679 w 12196293"/>
              <a:gd name="connsiteY1" fmla="*/ 1240895 h 2623203"/>
              <a:gd name="connsiteX2" fmla="*/ 3606085 w 12196293"/>
              <a:gd name="connsiteY2" fmla="*/ 146191 h 2623203"/>
              <a:gd name="connsiteX3" fmla="*/ 4687910 w 12196293"/>
              <a:gd name="connsiteY3" fmla="*/ 1794686 h 2623203"/>
              <a:gd name="connsiteX4" fmla="*/ 6790601 w 12196293"/>
              <a:gd name="connsiteY4" fmla="*/ 7099 h 2623203"/>
              <a:gd name="connsiteX5" fmla="*/ 8461420 w 12196293"/>
              <a:gd name="connsiteY5" fmla="*/ 2618934 h 2623203"/>
              <a:gd name="connsiteX6" fmla="*/ 12196293 w 12196293"/>
              <a:gd name="connsiteY6" fmla="*/ 468162 h 2623203"/>
              <a:gd name="connsiteX0" fmla="*/ 0 w 12196293"/>
              <a:gd name="connsiteY0" fmla="*/ 991295 h 2241328"/>
              <a:gd name="connsiteX1" fmla="*/ 1841679 w 12196293"/>
              <a:gd name="connsiteY1" fmla="*/ 1235994 h 2241328"/>
              <a:gd name="connsiteX2" fmla="*/ 3606085 w 12196293"/>
              <a:gd name="connsiteY2" fmla="*/ 141290 h 2241328"/>
              <a:gd name="connsiteX3" fmla="*/ 4687910 w 12196293"/>
              <a:gd name="connsiteY3" fmla="*/ 1789785 h 2241328"/>
              <a:gd name="connsiteX4" fmla="*/ 6790601 w 12196293"/>
              <a:gd name="connsiteY4" fmla="*/ 2198 h 2241328"/>
              <a:gd name="connsiteX5" fmla="*/ 8729644 w 12196293"/>
              <a:gd name="connsiteY5" fmla="*/ 2236081 h 2241328"/>
              <a:gd name="connsiteX6" fmla="*/ 12196293 w 12196293"/>
              <a:gd name="connsiteY6" fmla="*/ 463261 h 2241328"/>
              <a:gd name="connsiteX0" fmla="*/ 0 w 12196293"/>
              <a:gd name="connsiteY0" fmla="*/ 1137464 h 2387497"/>
              <a:gd name="connsiteX1" fmla="*/ 1841679 w 12196293"/>
              <a:gd name="connsiteY1" fmla="*/ 1382163 h 2387497"/>
              <a:gd name="connsiteX2" fmla="*/ 3606085 w 12196293"/>
              <a:gd name="connsiteY2" fmla="*/ 287459 h 2387497"/>
              <a:gd name="connsiteX3" fmla="*/ 4687910 w 12196293"/>
              <a:gd name="connsiteY3" fmla="*/ 1935954 h 2387497"/>
              <a:gd name="connsiteX4" fmla="*/ 7558697 w 12196293"/>
              <a:gd name="connsiteY4" fmla="*/ 2063 h 2387497"/>
              <a:gd name="connsiteX5" fmla="*/ 8729644 w 12196293"/>
              <a:gd name="connsiteY5" fmla="*/ 2382250 h 2387497"/>
              <a:gd name="connsiteX6" fmla="*/ 12196293 w 12196293"/>
              <a:gd name="connsiteY6" fmla="*/ 609430 h 2387497"/>
              <a:gd name="connsiteX0" fmla="*/ 0 w 12196293"/>
              <a:gd name="connsiteY0" fmla="*/ 1135900 h 2617911"/>
              <a:gd name="connsiteX1" fmla="*/ 1841679 w 12196293"/>
              <a:gd name="connsiteY1" fmla="*/ 1380599 h 2617911"/>
              <a:gd name="connsiteX2" fmla="*/ 3606085 w 12196293"/>
              <a:gd name="connsiteY2" fmla="*/ 285895 h 2617911"/>
              <a:gd name="connsiteX3" fmla="*/ 4346534 w 12196293"/>
              <a:gd name="connsiteY3" fmla="*/ 2617142 h 2617911"/>
              <a:gd name="connsiteX4" fmla="*/ 7558697 w 12196293"/>
              <a:gd name="connsiteY4" fmla="*/ 499 h 2617911"/>
              <a:gd name="connsiteX5" fmla="*/ 8729644 w 12196293"/>
              <a:gd name="connsiteY5" fmla="*/ 2380686 h 2617911"/>
              <a:gd name="connsiteX6" fmla="*/ 12196293 w 12196293"/>
              <a:gd name="connsiteY6" fmla="*/ 607866 h 2617911"/>
              <a:gd name="connsiteX0" fmla="*/ 0 w 12196293"/>
              <a:gd name="connsiteY0" fmla="*/ 1135900 h 2617872"/>
              <a:gd name="connsiteX1" fmla="*/ 1719759 w 12196293"/>
              <a:gd name="connsiteY1" fmla="*/ 2087735 h 2617872"/>
              <a:gd name="connsiteX2" fmla="*/ 3606085 w 12196293"/>
              <a:gd name="connsiteY2" fmla="*/ 285895 h 2617872"/>
              <a:gd name="connsiteX3" fmla="*/ 4346534 w 12196293"/>
              <a:gd name="connsiteY3" fmla="*/ 2617142 h 2617872"/>
              <a:gd name="connsiteX4" fmla="*/ 7558697 w 12196293"/>
              <a:gd name="connsiteY4" fmla="*/ 499 h 2617872"/>
              <a:gd name="connsiteX5" fmla="*/ 8729644 w 12196293"/>
              <a:gd name="connsiteY5" fmla="*/ 2380686 h 2617872"/>
              <a:gd name="connsiteX6" fmla="*/ 12196293 w 12196293"/>
              <a:gd name="connsiteY6" fmla="*/ 607866 h 261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6293" h="2617872">
                <a:moveTo>
                  <a:pt x="0" y="1135900"/>
                </a:moveTo>
                <a:cubicBezTo>
                  <a:pt x="620332" y="1329083"/>
                  <a:pt x="1118745" y="2229402"/>
                  <a:pt x="1719759" y="2087735"/>
                </a:cubicBezTo>
                <a:cubicBezTo>
                  <a:pt x="2320773" y="1946068"/>
                  <a:pt x="3168289" y="197661"/>
                  <a:pt x="3606085" y="285895"/>
                </a:cubicBezTo>
                <a:cubicBezTo>
                  <a:pt x="4043881" y="374129"/>
                  <a:pt x="3687765" y="2664708"/>
                  <a:pt x="4346534" y="2617142"/>
                </a:cubicBezTo>
                <a:cubicBezTo>
                  <a:pt x="5005303" y="2569576"/>
                  <a:pt x="6828179" y="39908"/>
                  <a:pt x="7558697" y="499"/>
                </a:cubicBezTo>
                <a:cubicBezTo>
                  <a:pt x="8289215" y="-38910"/>
                  <a:pt x="7838855" y="2273362"/>
                  <a:pt x="8729644" y="2380686"/>
                </a:cubicBezTo>
                <a:cubicBezTo>
                  <a:pt x="9620433" y="2488010"/>
                  <a:pt x="11560935" y="916959"/>
                  <a:pt x="12196293" y="607866"/>
                </a:cubicBezTo>
              </a:path>
            </a:pathLst>
          </a:custGeom>
          <a:noFill/>
          <a:ln>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Picture Placeholder 59">
            <a:extLst>
              <a:ext uri="{FF2B5EF4-FFF2-40B4-BE49-F238E27FC236}">
                <a16:creationId xmlns:a16="http://schemas.microsoft.com/office/drawing/2014/main" id="{A28F6763-D41D-4CB5-86EA-E53A00FBF998}"/>
              </a:ext>
            </a:extLst>
          </p:cNvPr>
          <p:cNvSpPr>
            <a:spLocks noGrp="1"/>
          </p:cNvSpPr>
          <p:nvPr>
            <p:ph type="pic" sz="quarter" idx="17" hasCustomPrompt="1"/>
          </p:nvPr>
        </p:nvSpPr>
        <p:spPr>
          <a:xfrm flipH="1">
            <a:off x="4923753" y="2385525"/>
            <a:ext cx="2344494" cy="2344494"/>
          </a:xfrm>
          <a:custGeom>
            <a:avLst/>
            <a:gdLst>
              <a:gd name="connsiteX0" fmla="*/ 1172247 w 2344494"/>
              <a:gd name="connsiteY0" fmla="*/ 0 h 2344494"/>
              <a:gd name="connsiteX1" fmla="*/ 0 w 2344494"/>
              <a:gd name="connsiteY1" fmla="*/ 1172247 h 2344494"/>
              <a:gd name="connsiteX2" fmla="*/ 1172247 w 2344494"/>
              <a:gd name="connsiteY2" fmla="*/ 2344494 h 2344494"/>
              <a:gd name="connsiteX3" fmla="*/ 2344494 w 2344494"/>
              <a:gd name="connsiteY3" fmla="*/ 1172247 h 2344494"/>
              <a:gd name="connsiteX4" fmla="*/ 1172247 w 2344494"/>
              <a:gd name="connsiteY4" fmla="*/ 0 h 2344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4494" h="2344494">
                <a:moveTo>
                  <a:pt x="1172247" y="0"/>
                </a:moveTo>
                <a:cubicBezTo>
                  <a:pt x="524833" y="0"/>
                  <a:pt x="0" y="524833"/>
                  <a:pt x="0" y="1172247"/>
                </a:cubicBezTo>
                <a:cubicBezTo>
                  <a:pt x="0" y="1819661"/>
                  <a:pt x="524833" y="2344494"/>
                  <a:pt x="1172247" y="2344494"/>
                </a:cubicBezTo>
                <a:cubicBezTo>
                  <a:pt x="1819661" y="2344494"/>
                  <a:pt x="2344494" y="1819661"/>
                  <a:pt x="2344494" y="1172247"/>
                </a:cubicBezTo>
                <a:cubicBezTo>
                  <a:pt x="2344494" y="524833"/>
                  <a:pt x="1819661" y="0"/>
                  <a:pt x="1172247" y="0"/>
                </a:cubicBezTo>
                <a:close/>
              </a:path>
            </a:pathLst>
          </a:custGeom>
          <a:noFill/>
        </p:spPr>
        <p:txBody>
          <a:bodyPr wrap="square">
            <a:noAutofit/>
          </a:bodyPr>
          <a:lstStyle>
            <a:lvl1pPr algn="r">
              <a:defRPr sz="1200"/>
            </a:lvl1pPr>
          </a:lstStyle>
          <a:p>
            <a:r>
              <a:rPr lang="en-US"/>
              <a:t>Click icont to input image</a:t>
            </a:r>
          </a:p>
          <a:p>
            <a:endParaRPr lang="en-US"/>
          </a:p>
        </p:txBody>
      </p:sp>
      <p:sp>
        <p:nvSpPr>
          <p:cNvPr id="107" name="Picture Placeholder 106">
            <a:extLst>
              <a:ext uri="{FF2B5EF4-FFF2-40B4-BE49-F238E27FC236}">
                <a16:creationId xmlns:a16="http://schemas.microsoft.com/office/drawing/2014/main" id="{D3871C72-A02C-47DD-AA0B-D17590CE0B74}"/>
              </a:ext>
            </a:extLst>
          </p:cNvPr>
          <p:cNvSpPr>
            <a:spLocks noGrp="1"/>
          </p:cNvSpPr>
          <p:nvPr>
            <p:ph type="pic" sz="quarter" idx="18" hasCustomPrompt="1"/>
          </p:nvPr>
        </p:nvSpPr>
        <p:spPr>
          <a:xfrm flipH="1">
            <a:off x="8355801" y="2385525"/>
            <a:ext cx="2344494" cy="2344494"/>
          </a:xfrm>
          <a:custGeom>
            <a:avLst/>
            <a:gdLst>
              <a:gd name="connsiteX0" fmla="*/ 1172247 w 2344494"/>
              <a:gd name="connsiteY0" fmla="*/ 0 h 2344494"/>
              <a:gd name="connsiteX1" fmla="*/ 0 w 2344494"/>
              <a:gd name="connsiteY1" fmla="*/ 1172247 h 2344494"/>
              <a:gd name="connsiteX2" fmla="*/ 1172247 w 2344494"/>
              <a:gd name="connsiteY2" fmla="*/ 2344494 h 2344494"/>
              <a:gd name="connsiteX3" fmla="*/ 2344494 w 2344494"/>
              <a:gd name="connsiteY3" fmla="*/ 1172247 h 2344494"/>
              <a:gd name="connsiteX4" fmla="*/ 1172247 w 2344494"/>
              <a:gd name="connsiteY4" fmla="*/ 0 h 2344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4494" h="2344494">
                <a:moveTo>
                  <a:pt x="1172247" y="0"/>
                </a:moveTo>
                <a:cubicBezTo>
                  <a:pt x="524833" y="0"/>
                  <a:pt x="0" y="524833"/>
                  <a:pt x="0" y="1172247"/>
                </a:cubicBezTo>
                <a:cubicBezTo>
                  <a:pt x="0" y="1819661"/>
                  <a:pt x="524833" y="2344494"/>
                  <a:pt x="1172247" y="2344494"/>
                </a:cubicBezTo>
                <a:cubicBezTo>
                  <a:pt x="1819661" y="2344494"/>
                  <a:pt x="2344494" y="1819661"/>
                  <a:pt x="2344494" y="1172247"/>
                </a:cubicBezTo>
                <a:cubicBezTo>
                  <a:pt x="2344494" y="524833"/>
                  <a:pt x="1819661" y="0"/>
                  <a:pt x="1172247" y="0"/>
                </a:cubicBezTo>
                <a:close/>
              </a:path>
            </a:pathLst>
          </a:custGeom>
          <a:noFill/>
        </p:spPr>
        <p:txBody>
          <a:bodyPr wrap="square">
            <a:noAutofit/>
          </a:bodyPr>
          <a:lstStyle>
            <a:lvl1pPr algn="r">
              <a:defRPr sz="1200"/>
            </a:lvl1pPr>
          </a:lstStyle>
          <a:p>
            <a:r>
              <a:rPr lang="en-US"/>
              <a:t>Click icont to input image</a:t>
            </a:r>
          </a:p>
          <a:p>
            <a:endParaRPr lang="en-US"/>
          </a:p>
        </p:txBody>
      </p:sp>
      <p:sp>
        <p:nvSpPr>
          <p:cNvPr id="108" name="Picture Placeholder 107">
            <a:extLst>
              <a:ext uri="{FF2B5EF4-FFF2-40B4-BE49-F238E27FC236}">
                <a16:creationId xmlns:a16="http://schemas.microsoft.com/office/drawing/2014/main" id="{A22CF6F1-A54B-4E80-B57D-3228F942F63E}"/>
              </a:ext>
            </a:extLst>
          </p:cNvPr>
          <p:cNvSpPr>
            <a:spLocks noGrp="1"/>
          </p:cNvSpPr>
          <p:nvPr>
            <p:ph type="pic" sz="quarter" idx="19" hasCustomPrompt="1"/>
          </p:nvPr>
        </p:nvSpPr>
        <p:spPr>
          <a:xfrm flipH="1">
            <a:off x="1491705" y="2385525"/>
            <a:ext cx="2344494" cy="2344494"/>
          </a:xfrm>
          <a:custGeom>
            <a:avLst/>
            <a:gdLst>
              <a:gd name="connsiteX0" fmla="*/ 1172247 w 2344494"/>
              <a:gd name="connsiteY0" fmla="*/ 0 h 2344494"/>
              <a:gd name="connsiteX1" fmla="*/ 0 w 2344494"/>
              <a:gd name="connsiteY1" fmla="*/ 1172247 h 2344494"/>
              <a:gd name="connsiteX2" fmla="*/ 1172247 w 2344494"/>
              <a:gd name="connsiteY2" fmla="*/ 2344494 h 2344494"/>
              <a:gd name="connsiteX3" fmla="*/ 2344494 w 2344494"/>
              <a:gd name="connsiteY3" fmla="*/ 1172247 h 2344494"/>
              <a:gd name="connsiteX4" fmla="*/ 1172247 w 2344494"/>
              <a:gd name="connsiteY4" fmla="*/ 0 h 2344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4494" h="2344494">
                <a:moveTo>
                  <a:pt x="1172247" y="0"/>
                </a:moveTo>
                <a:cubicBezTo>
                  <a:pt x="524833" y="0"/>
                  <a:pt x="0" y="524833"/>
                  <a:pt x="0" y="1172247"/>
                </a:cubicBezTo>
                <a:cubicBezTo>
                  <a:pt x="0" y="1819661"/>
                  <a:pt x="524833" y="2344494"/>
                  <a:pt x="1172247" y="2344494"/>
                </a:cubicBezTo>
                <a:cubicBezTo>
                  <a:pt x="1819661" y="2344494"/>
                  <a:pt x="2344494" y="1819661"/>
                  <a:pt x="2344494" y="1172247"/>
                </a:cubicBezTo>
                <a:cubicBezTo>
                  <a:pt x="2344494" y="524833"/>
                  <a:pt x="1819661" y="0"/>
                  <a:pt x="1172247" y="0"/>
                </a:cubicBezTo>
                <a:close/>
              </a:path>
            </a:pathLst>
          </a:custGeom>
          <a:noFill/>
        </p:spPr>
        <p:txBody>
          <a:bodyPr wrap="square">
            <a:noAutofit/>
          </a:bodyPr>
          <a:lstStyle>
            <a:lvl1pPr algn="r">
              <a:defRPr sz="1200"/>
            </a:lvl1pPr>
          </a:lstStyle>
          <a:p>
            <a:r>
              <a:rPr lang="en-US"/>
              <a:t>Click icont to input image</a:t>
            </a:r>
          </a:p>
          <a:p>
            <a:endParaRPr lang="en-US"/>
          </a:p>
        </p:txBody>
      </p:sp>
      <p:sp>
        <p:nvSpPr>
          <p:cNvPr id="113" name="Rectangle 112">
            <a:extLst>
              <a:ext uri="{FF2B5EF4-FFF2-40B4-BE49-F238E27FC236}">
                <a16:creationId xmlns:a16="http://schemas.microsoft.com/office/drawing/2014/main" id="{7EBDD687-B5E3-42E9-A797-48C7F50BE1A0}"/>
              </a:ext>
            </a:extLst>
          </p:cNvPr>
          <p:cNvSpPr/>
          <p:nvPr userDrawn="1"/>
        </p:nvSpPr>
        <p:spPr>
          <a:xfrm>
            <a:off x="0" y="2102189"/>
            <a:ext cx="404151" cy="2653621"/>
          </a:xfrm>
          <a:prstGeom prst="rect">
            <a:avLst/>
          </a:pr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2A9C3A88-E9A6-4252-AC12-7459FE5D7621}"/>
              </a:ext>
            </a:extLst>
          </p:cNvPr>
          <p:cNvSpPr/>
          <p:nvPr userDrawn="1"/>
        </p:nvSpPr>
        <p:spPr>
          <a:xfrm>
            <a:off x="11787849" y="2102188"/>
            <a:ext cx="404151" cy="2653621"/>
          </a:xfrm>
          <a:prstGeom prst="rect">
            <a:avLst/>
          </a:pr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8362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7C1B2169-BF28-4396-A795-6E36278EEC03}"/>
              </a:ext>
            </a:extLst>
          </p:cNvPr>
          <p:cNvSpPr>
            <a:spLocks noGrp="1"/>
          </p:cNvSpPr>
          <p:nvPr>
            <p:ph type="pic" sz="quarter" idx="16" hasCustomPrompt="1"/>
          </p:nvPr>
        </p:nvSpPr>
        <p:spPr>
          <a:xfrm flipH="1">
            <a:off x="7708899" y="0"/>
            <a:ext cx="3793783" cy="6858000"/>
          </a:xfrm>
          <a:prstGeom prst="rect">
            <a:avLst/>
          </a:prstGeom>
          <a:noFill/>
        </p:spPr>
        <p:txBody>
          <a:bodyPr wrap="square">
            <a:noAutofit/>
          </a:bodyPr>
          <a:lstStyle>
            <a:lvl1pPr algn="r">
              <a:defRPr sz="1200"/>
            </a:lvl1pPr>
          </a:lstStyle>
          <a:p>
            <a:r>
              <a:rPr lang="en-US"/>
              <a:t>Click icont to input image</a:t>
            </a:r>
          </a:p>
          <a:p>
            <a:endParaRPr lang="en-US"/>
          </a:p>
        </p:txBody>
      </p:sp>
      <p:sp>
        <p:nvSpPr>
          <p:cNvPr id="9" name="Picture Placeholder 8">
            <a:extLst>
              <a:ext uri="{FF2B5EF4-FFF2-40B4-BE49-F238E27FC236}">
                <a16:creationId xmlns:a16="http://schemas.microsoft.com/office/drawing/2014/main" id="{5E8A924B-7EB1-4E00-B908-1B6ADF7120F1}"/>
              </a:ext>
            </a:extLst>
          </p:cNvPr>
          <p:cNvSpPr>
            <a:spLocks noGrp="1"/>
          </p:cNvSpPr>
          <p:nvPr>
            <p:ph type="pic" sz="quarter" idx="19" hasCustomPrompt="1"/>
          </p:nvPr>
        </p:nvSpPr>
        <p:spPr>
          <a:xfrm flipH="1">
            <a:off x="2269382" y="475488"/>
            <a:ext cx="1739175" cy="1739175"/>
          </a:xfrm>
          <a:prstGeom prst="roundRect">
            <a:avLst/>
          </a:prstGeom>
          <a:noFill/>
        </p:spPr>
        <p:txBody>
          <a:bodyPr wrap="square">
            <a:noAutofit/>
          </a:bodyPr>
          <a:lstStyle>
            <a:lvl1pPr algn="r">
              <a:defRPr sz="1200"/>
            </a:lvl1pPr>
          </a:lstStyle>
          <a:p>
            <a:r>
              <a:rPr lang="en-US"/>
              <a:t>Click icont to input image</a:t>
            </a:r>
          </a:p>
          <a:p>
            <a:endParaRPr lang="en-US"/>
          </a:p>
        </p:txBody>
      </p:sp>
      <p:sp>
        <p:nvSpPr>
          <p:cNvPr id="10" name="Picture Placeholder 9">
            <a:extLst>
              <a:ext uri="{FF2B5EF4-FFF2-40B4-BE49-F238E27FC236}">
                <a16:creationId xmlns:a16="http://schemas.microsoft.com/office/drawing/2014/main" id="{F7B8CA16-2129-4207-9253-A774D6A359E0}"/>
              </a:ext>
            </a:extLst>
          </p:cNvPr>
          <p:cNvSpPr>
            <a:spLocks noGrp="1"/>
          </p:cNvSpPr>
          <p:nvPr>
            <p:ph type="pic" sz="quarter" idx="20" hasCustomPrompt="1"/>
          </p:nvPr>
        </p:nvSpPr>
        <p:spPr>
          <a:xfrm flipH="1">
            <a:off x="2269381" y="2559413"/>
            <a:ext cx="1739175" cy="1739175"/>
          </a:xfrm>
          <a:prstGeom prst="roundRect">
            <a:avLst/>
          </a:prstGeom>
          <a:noFill/>
        </p:spPr>
        <p:txBody>
          <a:bodyPr wrap="square">
            <a:noAutofit/>
          </a:bodyPr>
          <a:lstStyle>
            <a:lvl1pPr algn="r">
              <a:defRPr sz="1200"/>
            </a:lvl1pPr>
          </a:lstStyle>
          <a:p>
            <a:r>
              <a:rPr lang="en-US"/>
              <a:t>Click icont to input image</a:t>
            </a:r>
          </a:p>
          <a:p>
            <a:endParaRPr lang="en-US"/>
          </a:p>
        </p:txBody>
      </p:sp>
      <p:sp>
        <p:nvSpPr>
          <p:cNvPr id="11" name="Picture Placeholder 10">
            <a:extLst>
              <a:ext uri="{FF2B5EF4-FFF2-40B4-BE49-F238E27FC236}">
                <a16:creationId xmlns:a16="http://schemas.microsoft.com/office/drawing/2014/main" id="{D951BC24-654C-4D5C-AE5B-F93B07213500}"/>
              </a:ext>
            </a:extLst>
          </p:cNvPr>
          <p:cNvSpPr>
            <a:spLocks noGrp="1"/>
          </p:cNvSpPr>
          <p:nvPr>
            <p:ph type="pic" sz="quarter" idx="21" hasCustomPrompt="1"/>
          </p:nvPr>
        </p:nvSpPr>
        <p:spPr>
          <a:xfrm flipH="1">
            <a:off x="2269380" y="4643338"/>
            <a:ext cx="1739175" cy="1739175"/>
          </a:xfrm>
          <a:prstGeom prst="roundRect">
            <a:avLst/>
          </a:prstGeom>
          <a:noFill/>
        </p:spPr>
        <p:txBody>
          <a:bodyPr wrap="square">
            <a:noAutofit/>
          </a:bodyPr>
          <a:lstStyle>
            <a:lvl1pPr algn="r">
              <a:defRPr sz="1200"/>
            </a:lvl1pPr>
          </a:lstStyle>
          <a:p>
            <a:r>
              <a:rPr lang="en-US"/>
              <a:t>Click icont to input image</a:t>
            </a:r>
          </a:p>
          <a:p>
            <a:endParaRPr lang="en-US"/>
          </a:p>
        </p:txBody>
      </p:sp>
      <p:cxnSp>
        <p:nvCxnSpPr>
          <p:cNvPr id="12" name="Straight Connector 11">
            <a:extLst>
              <a:ext uri="{FF2B5EF4-FFF2-40B4-BE49-F238E27FC236}">
                <a16:creationId xmlns:a16="http://schemas.microsoft.com/office/drawing/2014/main" id="{67147D58-8910-44F6-984A-E8713BE21C0A}"/>
              </a:ext>
            </a:extLst>
          </p:cNvPr>
          <p:cNvCxnSpPr/>
          <p:nvPr userDrawn="1"/>
        </p:nvCxnSpPr>
        <p:spPr>
          <a:xfrm>
            <a:off x="11847341" y="0"/>
            <a:ext cx="0" cy="6858000"/>
          </a:xfrm>
          <a:prstGeom prst="line">
            <a:avLst/>
          </a:prstGeom>
          <a:ln w="15875">
            <a:solidFill>
              <a:srgbClr val="7A0BC0"/>
            </a:solidFill>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E31D22C4-C282-48BA-802F-5B4018025F9A}"/>
              </a:ext>
            </a:extLst>
          </p:cNvPr>
          <p:cNvGrpSpPr/>
          <p:nvPr userDrawn="1"/>
        </p:nvGrpSpPr>
        <p:grpSpPr>
          <a:xfrm>
            <a:off x="11755266" y="3156690"/>
            <a:ext cx="184150" cy="544620"/>
            <a:chOff x="11217499" y="4584700"/>
            <a:chExt cx="184150" cy="544620"/>
          </a:xfrm>
          <a:solidFill>
            <a:srgbClr val="1A1A40"/>
          </a:solidFill>
        </p:grpSpPr>
        <p:sp>
          <p:nvSpPr>
            <p:cNvPr id="19" name="Diamond 18">
              <a:extLst>
                <a:ext uri="{FF2B5EF4-FFF2-40B4-BE49-F238E27FC236}">
                  <a16:creationId xmlns:a16="http://schemas.microsoft.com/office/drawing/2014/main" id="{5CC7ED0E-5395-400A-A6D1-CBCEFA3423D3}"/>
                </a:ext>
              </a:extLst>
            </p:cNvPr>
            <p:cNvSpPr/>
            <p:nvPr/>
          </p:nvSpPr>
          <p:spPr>
            <a:xfrm>
              <a:off x="11217499" y="4584700"/>
              <a:ext cx="184150" cy="184150"/>
            </a:xfrm>
            <a:prstGeom prst="diamond">
              <a:avLst/>
            </a:prstGeom>
            <a:grpFill/>
            <a:ln w="381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Diamond 19">
              <a:extLst>
                <a:ext uri="{FF2B5EF4-FFF2-40B4-BE49-F238E27FC236}">
                  <a16:creationId xmlns:a16="http://schemas.microsoft.com/office/drawing/2014/main" id="{9D810DF3-9ECA-4F0E-BB0B-4EE2576AA407}"/>
                </a:ext>
              </a:extLst>
            </p:cNvPr>
            <p:cNvSpPr/>
            <p:nvPr/>
          </p:nvSpPr>
          <p:spPr>
            <a:xfrm>
              <a:off x="11217499" y="4764935"/>
              <a:ext cx="184150" cy="184150"/>
            </a:xfrm>
            <a:prstGeom prst="diamond">
              <a:avLst/>
            </a:prstGeom>
            <a:grpFill/>
            <a:ln w="381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Diamond 20">
              <a:extLst>
                <a:ext uri="{FF2B5EF4-FFF2-40B4-BE49-F238E27FC236}">
                  <a16:creationId xmlns:a16="http://schemas.microsoft.com/office/drawing/2014/main" id="{2674ED44-539D-4B85-B977-EEB566261576}"/>
                </a:ext>
              </a:extLst>
            </p:cNvPr>
            <p:cNvSpPr/>
            <p:nvPr/>
          </p:nvSpPr>
          <p:spPr>
            <a:xfrm>
              <a:off x="11217499" y="4945170"/>
              <a:ext cx="184150" cy="184150"/>
            </a:xfrm>
            <a:prstGeom prst="diamond">
              <a:avLst/>
            </a:prstGeom>
            <a:grpFill/>
            <a:ln w="381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64422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14" name="Picture Placeholder 3">
            <a:extLst>
              <a:ext uri="{FF2B5EF4-FFF2-40B4-BE49-F238E27FC236}">
                <a16:creationId xmlns:a16="http://schemas.microsoft.com/office/drawing/2014/main" id="{B3C8B65B-FE08-4D3C-8631-20FFB44B3D5F}"/>
              </a:ext>
            </a:extLst>
          </p:cNvPr>
          <p:cNvSpPr>
            <a:spLocks noGrp="1"/>
          </p:cNvSpPr>
          <p:nvPr>
            <p:ph type="pic" sz="quarter" idx="16" hasCustomPrompt="1"/>
          </p:nvPr>
        </p:nvSpPr>
        <p:spPr>
          <a:xfrm flipH="1">
            <a:off x="952914" y="1128731"/>
            <a:ext cx="4880378" cy="4600537"/>
          </a:xfrm>
          <a:prstGeom prst="rect">
            <a:avLst/>
          </a:prstGeom>
          <a:noFill/>
        </p:spPr>
        <p:txBody>
          <a:bodyPr wrap="square">
            <a:noAutofit/>
          </a:bodyPr>
          <a:lstStyle>
            <a:lvl1pPr algn="r">
              <a:defRPr sz="1200"/>
            </a:lvl1pPr>
          </a:lstStyle>
          <a:p>
            <a:r>
              <a:rPr lang="en-US"/>
              <a:t>Click icont to input image</a:t>
            </a:r>
          </a:p>
          <a:p>
            <a:endParaRPr lang="en-US"/>
          </a:p>
        </p:txBody>
      </p:sp>
      <p:grpSp>
        <p:nvGrpSpPr>
          <p:cNvPr id="3" name="Group 2">
            <a:extLst>
              <a:ext uri="{FF2B5EF4-FFF2-40B4-BE49-F238E27FC236}">
                <a16:creationId xmlns:a16="http://schemas.microsoft.com/office/drawing/2014/main" id="{00611837-BCE8-4C20-B298-2F75A2A194AC}"/>
              </a:ext>
            </a:extLst>
          </p:cNvPr>
          <p:cNvGrpSpPr/>
          <p:nvPr userDrawn="1"/>
        </p:nvGrpSpPr>
        <p:grpSpPr>
          <a:xfrm>
            <a:off x="512063" y="688847"/>
            <a:ext cx="3022252" cy="2955089"/>
            <a:chOff x="512063" y="688847"/>
            <a:chExt cx="3022252" cy="2955089"/>
          </a:xfrm>
        </p:grpSpPr>
        <p:cxnSp>
          <p:nvCxnSpPr>
            <p:cNvPr id="16" name="Straight Connector 15">
              <a:extLst>
                <a:ext uri="{FF2B5EF4-FFF2-40B4-BE49-F238E27FC236}">
                  <a16:creationId xmlns:a16="http://schemas.microsoft.com/office/drawing/2014/main" id="{B30E0BC9-3D43-493D-82D6-9FA9438C3CB2}"/>
                </a:ext>
              </a:extLst>
            </p:cNvPr>
            <p:cNvCxnSpPr>
              <a:cxnSpLocks/>
            </p:cNvCxnSpPr>
            <p:nvPr userDrawn="1"/>
          </p:nvCxnSpPr>
          <p:spPr>
            <a:xfrm flipH="1">
              <a:off x="512065" y="688847"/>
              <a:ext cx="3022250" cy="0"/>
            </a:xfrm>
            <a:prstGeom prst="line">
              <a:avLst/>
            </a:prstGeom>
            <a:ln w="25400" cap="rnd">
              <a:solidFill>
                <a:srgbClr val="7A0BC0"/>
              </a:solidFill>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5F41693-46D8-4856-8691-8B118698E843}"/>
                </a:ext>
              </a:extLst>
            </p:cNvPr>
            <p:cNvCxnSpPr>
              <a:cxnSpLocks/>
            </p:cNvCxnSpPr>
            <p:nvPr userDrawn="1"/>
          </p:nvCxnSpPr>
          <p:spPr>
            <a:xfrm>
              <a:off x="512063" y="688847"/>
              <a:ext cx="0" cy="2955089"/>
            </a:xfrm>
            <a:prstGeom prst="line">
              <a:avLst/>
            </a:prstGeom>
            <a:ln w="25400" cap="rnd">
              <a:solidFill>
                <a:srgbClr val="7A0BC0"/>
              </a:solidFill>
              <a:round/>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8B787D6B-836C-4235-9336-0212BD96301E}"/>
              </a:ext>
            </a:extLst>
          </p:cNvPr>
          <p:cNvGrpSpPr/>
          <p:nvPr userDrawn="1"/>
        </p:nvGrpSpPr>
        <p:grpSpPr>
          <a:xfrm flipH="1" flipV="1">
            <a:off x="3251891" y="3214062"/>
            <a:ext cx="3022252" cy="2955089"/>
            <a:chOff x="512062" y="463296"/>
            <a:chExt cx="3291842" cy="3218688"/>
          </a:xfrm>
        </p:grpSpPr>
        <p:cxnSp>
          <p:nvCxnSpPr>
            <p:cNvPr id="23" name="Straight Connector 22">
              <a:extLst>
                <a:ext uri="{FF2B5EF4-FFF2-40B4-BE49-F238E27FC236}">
                  <a16:creationId xmlns:a16="http://schemas.microsoft.com/office/drawing/2014/main" id="{5BA67561-B347-4C55-806C-8D8DC63557C6}"/>
                </a:ext>
              </a:extLst>
            </p:cNvPr>
            <p:cNvCxnSpPr>
              <a:cxnSpLocks/>
            </p:cNvCxnSpPr>
            <p:nvPr userDrawn="1"/>
          </p:nvCxnSpPr>
          <p:spPr>
            <a:xfrm flipH="1">
              <a:off x="512064" y="463296"/>
              <a:ext cx="3291840" cy="0"/>
            </a:xfrm>
            <a:prstGeom prst="line">
              <a:avLst/>
            </a:prstGeom>
            <a:ln w="25400" cap="rnd">
              <a:solidFill>
                <a:srgbClr val="7A0BC0"/>
              </a:soli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27AFE18-A73E-44A1-A67B-5F0597371DDB}"/>
                </a:ext>
              </a:extLst>
            </p:cNvPr>
            <p:cNvCxnSpPr>
              <a:cxnSpLocks/>
            </p:cNvCxnSpPr>
            <p:nvPr userDrawn="1"/>
          </p:nvCxnSpPr>
          <p:spPr>
            <a:xfrm>
              <a:off x="512062" y="463296"/>
              <a:ext cx="0" cy="3218688"/>
            </a:xfrm>
            <a:prstGeom prst="line">
              <a:avLst/>
            </a:prstGeom>
            <a:ln w="25400" cap="rnd">
              <a:solidFill>
                <a:srgbClr val="7A0BC0"/>
              </a:solidFill>
              <a:round/>
            </a:ln>
          </p:spPr>
          <p:style>
            <a:lnRef idx="1">
              <a:schemeClr val="accent1"/>
            </a:lnRef>
            <a:fillRef idx="0">
              <a:schemeClr val="accent1"/>
            </a:fillRef>
            <a:effectRef idx="0">
              <a:schemeClr val="accent1"/>
            </a:effectRef>
            <a:fontRef idx="minor">
              <a:schemeClr val="tx1"/>
            </a:fontRef>
          </p:style>
        </p:cxnSp>
      </p:grpSp>
      <p:sp>
        <p:nvSpPr>
          <p:cNvPr id="10" name="Rectangle: Rounded Corners 9">
            <a:extLst>
              <a:ext uri="{FF2B5EF4-FFF2-40B4-BE49-F238E27FC236}">
                <a16:creationId xmlns:a16="http://schemas.microsoft.com/office/drawing/2014/main" id="{7DE7B8AD-0865-408D-84EC-92CF056CA508}"/>
              </a:ext>
            </a:extLst>
          </p:cNvPr>
          <p:cNvSpPr/>
          <p:nvPr userDrawn="1"/>
        </p:nvSpPr>
        <p:spPr>
          <a:xfrm>
            <a:off x="6973751" y="795766"/>
            <a:ext cx="4356099" cy="1437964"/>
          </a:xfrm>
          <a:prstGeom prst="roundRect">
            <a:avLst/>
          </a:pr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1" name="Rectangle: Rounded Corners 10">
            <a:extLst>
              <a:ext uri="{FF2B5EF4-FFF2-40B4-BE49-F238E27FC236}">
                <a16:creationId xmlns:a16="http://schemas.microsoft.com/office/drawing/2014/main" id="{D8AB7AB6-8CE8-49D6-B7A2-6855621A374D}"/>
              </a:ext>
            </a:extLst>
          </p:cNvPr>
          <p:cNvSpPr/>
          <p:nvPr userDrawn="1"/>
        </p:nvSpPr>
        <p:spPr>
          <a:xfrm>
            <a:off x="6973750" y="2684618"/>
            <a:ext cx="4356099" cy="1437964"/>
          </a:xfrm>
          <a:prstGeom prst="roundRect">
            <a:avLst/>
          </a:pr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2" name="Rectangle: Rounded Corners 11">
            <a:extLst>
              <a:ext uri="{FF2B5EF4-FFF2-40B4-BE49-F238E27FC236}">
                <a16:creationId xmlns:a16="http://schemas.microsoft.com/office/drawing/2014/main" id="{10A156EA-57AE-4359-B884-1F905D2A4EE7}"/>
              </a:ext>
            </a:extLst>
          </p:cNvPr>
          <p:cNvSpPr/>
          <p:nvPr userDrawn="1"/>
        </p:nvSpPr>
        <p:spPr>
          <a:xfrm>
            <a:off x="6973749" y="4573470"/>
            <a:ext cx="4356099" cy="1437964"/>
          </a:xfrm>
          <a:prstGeom prst="roundRect">
            <a:avLst/>
          </a:pr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Tree>
    <p:extLst>
      <p:ext uri="{BB962C8B-B14F-4D97-AF65-F5344CB8AC3E}">
        <p14:creationId xmlns:p14="http://schemas.microsoft.com/office/powerpoint/2010/main" val="39360329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7233CE05-F080-40BB-BCF5-FF9B787030D6}"/>
              </a:ext>
            </a:extLst>
          </p:cNvPr>
          <p:cNvSpPr>
            <a:spLocks noGrp="1"/>
          </p:cNvSpPr>
          <p:nvPr>
            <p:ph type="pic" sz="quarter" idx="10" hasCustomPrompt="1"/>
          </p:nvPr>
        </p:nvSpPr>
        <p:spPr>
          <a:xfrm>
            <a:off x="609600" y="0"/>
            <a:ext cx="7191374" cy="2342426"/>
          </a:xfrm>
          <a:custGeom>
            <a:avLst/>
            <a:gdLst>
              <a:gd name="connsiteX0" fmla="*/ 0 w 7191374"/>
              <a:gd name="connsiteY0" fmla="*/ 0 h 2342426"/>
              <a:gd name="connsiteX1" fmla="*/ 7191374 w 7191374"/>
              <a:gd name="connsiteY1" fmla="*/ 0 h 2342426"/>
              <a:gd name="connsiteX2" fmla="*/ 7191374 w 7191374"/>
              <a:gd name="connsiteY2" fmla="*/ 1952014 h 2342426"/>
              <a:gd name="connsiteX3" fmla="*/ 6800962 w 7191374"/>
              <a:gd name="connsiteY3" fmla="*/ 2342426 h 2342426"/>
              <a:gd name="connsiteX4" fmla="*/ 390412 w 7191374"/>
              <a:gd name="connsiteY4" fmla="*/ 2342426 h 2342426"/>
              <a:gd name="connsiteX5" fmla="*/ 0 w 7191374"/>
              <a:gd name="connsiteY5" fmla="*/ 1952014 h 2342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91374" h="2342426">
                <a:moveTo>
                  <a:pt x="0" y="0"/>
                </a:moveTo>
                <a:lnTo>
                  <a:pt x="7191374" y="0"/>
                </a:lnTo>
                <a:lnTo>
                  <a:pt x="7191374" y="1952014"/>
                </a:lnTo>
                <a:cubicBezTo>
                  <a:pt x="7191374" y="2167633"/>
                  <a:pt x="7016581" y="2342426"/>
                  <a:pt x="6800962" y="2342426"/>
                </a:cubicBezTo>
                <a:lnTo>
                  <a:pt x="390412" y="2342426"/>
                </a:lnTo>
                <a:cubicBezTo>
                  <a:pt x="174793" y="2342426"/>
                  <a:pt x="0" y="2167633"/>
                  <a:pt x="0" y="1952014"/>
                </a:cubicBezTo>
                <a:close/>
              </a:path>
            </a:pathLst>
          </a:custGeom>
          <a:noFill/>
        </p:spPr>
        <p:txBody>
          <a:bodyPr wrap="square">
            <a:noAutofit/>
          </a:bodyPr>
          <a:lstStyle>
            <a:lvl1pPr algn="r">
              <a:defRPr sz="1200"/>
            </a:lvl1pPr>
          </a:lstStyle>
          <a:p>
            <a:r>
              <a:rPr lang="en-US"/>
              <a:t>Click icont to input image</a:t>
            </a:r>
          </a:p>
          <a:p>
            <a:endParaRPr lang="en-US"/>
          </a:p>
        </p:txBody>
      </p:sp>
      <p:cxnSp>
        <p:nvCxnSpPr>
          <p:cNvPr id="22" name="Straight Connector 21">
            <a:extLst>
              <a:ext uri="{FF2B5EF4-FFF2-40B4-BE49-F238E27FC236}">
                <a16:creationId xmlns:a16="http://schemas.microsoft.com/office/drawing/2014/main" id="{30399A73-1D72-4855-93E8-985C3B911473}"/>
              </a:ext>
            </a:extLst>
          </p:cNvPr>
          <p:cNvCxnSpPr>
            <a:cxnSpLocks/>
          </p:cNvCxnSpPr>
          <p:nvPr userDrawn="1"/>
        </p:nvCxnSpPr>
        <p:spPr>
          <a:xfrm>
            <a:off x="8354807" y="-14939"/>
            <a:ext cx="0" cy="6872939"/>
          </a:xfrm>
          <a:prstGeom prst="line">
            <a:avLst/>
          </a:prstGeom>
          <a:ln w="12700">
            <a:solidFill>
              <a:srgbClr val="7A0BC0"/>
            </a:solidFill>
          </a:ln>
        </p:spPr>
        <p:style>
          <a:lnRef idx="1">
            <a:schemeClr val="accent2"/>
          </a:lnRef>
          <a:fillRef idx="0">
            <a:schemeClr val="accent2"/>
          </a:fillRef>
          <a:effectRef idx="0">
            <a:schemeClr val="accent2"/>
          </a:effectRef>
          <a:fontRef idx="minor">
            <a:schemeClr val="tx1"/>
          </a:fontRef>
        </p:style>
      </p:cxnSp>
      <p:sp>
        <p:nvSpPr>
          <p:cNvPr id="24" name="Diamond 23">
            <a:extLst>
              <a:ext uri="{FF2B5EF4-FFF2-40B4-BE49-F238E27FC236}">
                <a16:creationId xmlns:a16="http://schemas.microsoft.com/office/drawing/2014/main" id="{7CECE4D9-4F6B-42DA-B088-6F031EB8D3E4}"/>
              </a:ext>
            </a:extLst>
          </p:cNvPr>
          <p:cNvSpPr/>
          <p:nvPr/>
        </p:nvSpPr>
        <p:spPr>
          <a:xfrm>
            <a:off x="8269082" y="3108223"/>
            <a:ext cx="184150" cy="184150"/>
          </a:xfrm>
          <a:prstGeom prst="diamond">
            <a:avLst/>
          </a:prstGeom>
          <a:solidFill>
            <a:srgbClr val="1A1A40"/>
          </a:solid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Diamond 24">
            <a:extLst>
              <a:ext uri="{FF2B5EF4-FFF2-40B4-BE49-F238E27FC236}">
                <a16:creationId xmlns:a16="http://schemas.microsoft.com/office/drawing/2014/main" id="{20D1D5E3-4AA7-4557-AACE-45E2EDBF86C8}"/>
              </a:ext>
            </a:extLst>
          </p:cNvPr>
          <p:cNvSpPr/>
          <p:nvPr/>
        </p:nvSpPr>
        <p:spPr>
          <a:xfrm>
            <a:off x="8269082" y="3288458"/>
            <a:ext cx="184150" cy="184150"/>
          </a:xfrm>
          <a:prstGeom prst="diamond">
            <a:avLst/>
          </a:prstGeom>
          <a:solidFill>
            <a:srgbClr val="1A1A40"/>
          </a:solid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Diamond 25">
            <a:extLst>
              <a:ext uri="{FF2B5EF4-FFF2-40B4-BE49-F238E27FC236}">
                <a16:creationId xmlns:a16="http://schemas.microsoft.com/office/drawing/2014/main" id="{68E2CC09-AA4C-43E1-AF91-9D6B6F7CDB9B}"/>
              </a:ext>
            </a:extLst>
          </p:cNvPr>
          <p:cNvSpPr/>
          <p:nvPr/>
        </p:nvSpPr>
        <p:spPr>
          <a:xfrm>
            <a:off x="8269082" y="3468693"/>
            <a:ext cx="184150" cy="184150"/>
          </a:xfrm>
          <a:prstGeom prst="diamond">
            <a:avLst/>
          </a:prstGeom>
          <a:solidFill>
            <a:srgbClr val="1A1A40"/>
          </a:solid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86205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4A0C0727-E41E-47A1-A123-102E82E90B69}"/>
              </a:ext>
            </a:extLst>
          </p:cNvPr>
          <p:cNvSpPr>
            <a:spLocks noGrp="1"/>
          </p:cNvSpPr>
          <p:nvPr>
            <p:ph type="pic" sz="quarter" idx="17" hasCustomPrompt="1"/>
          </p:nvPr>
        </p:nvSpPr>
        <p:spPr>
          <a:xfrm flipH="1">
            <a:off x="3767326" y="771625"/>
            <a:ext cx="2745523" cy="5339135"/>
          </a:xfrm>
          <a:prstGeom prst="rect">
            <a:avLst/>
          </a:prstGeom>
          <a:noFill/>
        </p:spPr>
        <p:txBody>
          <a:bodyPr wrap="square">
            <a:noAutofit/>
          </a:bodyPr>
          <a:lstStyle>
            <a:lvl1pPr algn="r">
              <a:defRPr sz="1200"/>
            </a:lvl1pPr>
          </a:lstStyle>
          <a:p>
            <a:r>
              <a:rPr lang="en-US"/>
              <a:t>Click icont to input image</a:t>
            </a:r>
          </a:p>
          <a:p>
            <a:endParaRPr lang="en-US"/>
          </a:p>
        </p:txBody>
      </p:sp>
      <p:sp>
        <p:nvSpPr>
          <p:cNvPr id="16" name="Rectangle 15">
            <a:extLst>
              <a:ext uri="{FF2B5EF4-FFF2-40B4-BE49-F238E27FC236}">
                <a16:creationId xmlns:a16="http://schemas.microsoft.com/office/drawing/2014/main" id="{DDF9B1F9-2E0F-4F56-A169-71B81151EFAB}"/>
              </a:ext>
            </a:extLst>
          </p:cNvPr>
          <p:cNvSpPr/>
          <p:nvPr userDrawn="1"/>
        </p:nvSpPr>
        <p:spPr>
          <a:xfrm>
            <a:off x="6768188" y="792477"/>
            <a:ext cx="2355378" cy="2576267"/>
          </a:xfrm>
          <a:prstGeom prst="rect">
            <a:avLst/>
          </a:prstGeom>
          <a:noFill/>
          <a:ln>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51467F5-324D-4449-B42D-174A3CE58660}"/>
              </a:ext>
            </a:extLst>
          </p:cNvPr>
          <p:cNvSpPr/>
          <p:nvPr userDrawn="1"/>
        </p:nvSpPr>
        <p:spPr>
          <a:xfrm>
            <a:off x="6768188" y="3530499"/>
            <a:ext cx="2355378" cy="2576267"/>
          </a:xfrm>
          <a:prstGeom prst="rect">
            <a:avLst/>
          </a:prstGeom>
          <a:noFill/>
          <a:ln>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2CE3214-847B-403E-A09F-5A6D818D5266}"/>
              </a:ext>
            </a:extLst>
          </p:cNvPr>
          <p:cNvSpPr/>
          <p:nvPr userDrawn="1"/>
        </p:nvSpPr>
        <p:spPr>
          <a:xfrm>
            <a:off x="9313994" y="3530160"/>
            <a:ext cx="2355378" cy="2582701"/>
          </a:xfrm>
          <a:prstGeom prst="rect">
            <a:avLst/>
          </a:prstGeom>
          <a:noFill/>
          <a:ln>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B076758-D295-4202-B418-771BC101150F}"/>
              </a:ext>
            </a:extLst>
          </p:cNvPr>
          <p:cNvSpPr/>
          <p:nvPr userDrawn="1"/>
        </p:nvSpPr>
        <p:spPr>
          <a:xfrm>
            <a:off x="9309909" y="799450"/>
            <a:ext cx="2355378" cy="2582701"/>
          </a:xfrm>
          <a:prstGeom prst="rect">
            <a:avLst/>
          </a:prstGeom>
          <a:noFill/>
          <a:ln>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38236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4A0C0727-E41E-47A1-A123-102E82E90B69}"/>
              </a:ext>
            </a:extLst>
          </p:cNvPr>
          <p:cNvSpPr>
            <a:spLocks noGrp="1"/>
          </p:cNvSpPr>
          <p:nvPr>
            <p:ph type="pic" sz="quarter" idx="17" hasCustomPrompt="1"/>
          </p:nvPr>
        </p:nvSpPr>
        <p:spPr>
          <a:xfrm flipH="1">
            <a:off x="4113792" y="0"/>
            <a:ext cx="3963599" cy="6858000"/>
          </a:xfrm>
          <a:prstGeom prst="rect">
            <a:avLst/>
          </a:prstGeom>
          <a:noFill/>
        </p:spPr>
        <p:txBody>
          <a:bodyPr wrap="square">
            <a:noAutofit/>
          </a:bodyPr>
          <a:lstStyle>
            <a:lvl1pPr algn="r">
              <a:defRPr sz="1200"/>
            </a:lvl1pPr>
          </a:lstStyle>
          <a:p>
            <a:r>
              <a:rPr lang="en-US"/>
              <a:t>Click icont to input image</a:t>
            </a:r>
          </a:p>
          <a:p>
            <a:endParaRPr lang="en-US"/>
          </a:p>
        </p:txBody>
      </p:sp>
    </p:spTree>
    <p:extLst>
      <p:ext uri="{BB962C8B-B14F-4D97-AF65-F5344CB8AC3E}">
        <p14:creationId xmlns:p14="http://schemas.microsoft.com/office/powerpoint/2010/main" val="1330701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FB85CBD-4A9D-41FE-BEEA-8AA6D1A17094}"/>
              </a:ext>
            </a:extLst>
          </p:cNvPr>
          <p:cNvSpPr>
            <a:spLocks noGrp="1"/>
          </p:cNvSpPr>
          <p:nvPr>
            <p:ph type="pic" sz="quarter" idx="10" hasCustomPrompt="1"/>
          </p:nvPr>
        </p:nvSpPr>
        <p:spPr>
          <a:xfrm>
            <a:off x="0" y="0"/>
            <a:ext cx="12191999" cy="6858000"/>
          </a:xfrm>
          <a:prstGeom prst="rect">
            <a:avLst/>
          </a:prstGeom>
          <a:noFill/>
        </p:spPr>
        <p:txBody>
          <a:bodyPr>
            <a:normAutofit/>
          </a:bodyPr>
          <a:lstStyle>
            <a:lvl1pPr algn="r">
              <a:defRPr sz="1200"/>
            </a:lvl1pPr>
          </a:lstStyle>
          <a:p>
            <a:r>
              <a:rPr lang="en-US"/>
              <a:t>Click icont to input image</a:t>
            </a:r>
          </a:p>
          <a:p>
            <a:endParaRPr lang="en-US"/>
          </a:p>
        </p:txBody>
      </p:sp>
    </p:spTree>
    <p:extLst>
      <p:ext uri="{BB962C8B-B14F-4D97-AF65-F5344CB8AC3E}">
        <p14:creationId xmlns:p14="http://schemas.microsoft.com/office/powerpoint/2010/main" val="3970363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F4DD449A-B73F-4B9C-B9BC-8B35F720984A}"/>
              </a:ext>
            </a:extLst>
          </p:cNvPr>
          <p:cNvSpPr>
            <a:spLocks noGrp="1"/>
          </p:cNvSpPr>
          <p:nvPr>
            <p:ph type="pic" sz="quarter" idx="20" hasCustomPrompt="1"/>
          </p:nvPr>
        </p:nvSpPr>
        <p:spPr>
          <a:xfrm flipH="1">
            <a:off x="783772" y="529770"/>
            <a:ext cx="3410859" cy="2677887"/>
          </a:xfrm>
          <a:custGeom>
            <a:avLst/>
            <a:gdLst>
              <a:gd name="connsiteX0" fmla="*/ 3410859 w 3410859"/>
              <a:gd name="connsiteY0" fmla="*/ 0 h 2677887"/>
              <a:gd name="connsiteX1" fmla="*/ 0 w 3410859"/>
              <a:gd name="connsiteY1" fmla="*/ 0 h 2677887"/>
              <a:gd name="connsiteX2" fmla="*/ 0 w 3410859"/>
              <a:gd name="connsiteY2" fmla="*/ 2677887 h 2677887"/>
              <a:gd name="connsiteX3" fmla="*/ 3410859 w 3410859"/>
              <a:gd name="connsiteY3" fmla="*/ 2677887 h 2677887"/>
            </a:gdLst>
            <a:ahLst/>
            <a:cxnLst>
              <a:cxn ang="0">
                <a:pos x="connsiteX0" y="connsiteY0"/>
              </a:cxn>
              <a:cxn ang="0">
                <a:pos x="connsiteX1" y="connsiteY1"/>
              </a:cxn>
              <a:cxn ang="0">
                <a:pos x="connsiteX2" y="connsiteY2"/>
              </a:cxn>
              <a:cxn ang="0">
                <a:pos x="connsiteX3" y="connsiteY3"/>
              </a:cxn>
            </a:cxnLst>
            <a:rect l="l" t="t" r="r" b="b"/>
            <a:pathLst>
              <a:path w="3410859" h="2677887">
                <a:moveTo>
                  <a:pt x="3410859" y="0"/>
                </a:moveTo>
                <a:lnTo>
                  <a:pt x="0" y="0"/>
                </a:lnTo>
                <a:lnTo>
                  <a:pt x="0" y="2677887"/>
                </a:lnTo>
                <a:lnTo>
                  <a:pt x="3410859" y="2677887"/>
                </a:lnTo>
                <a:close/>
              </a:path>
            </a:pathLst>
          </a:custGeom>
          <a:noFill/>
        </p:spPr>
        <p:txBody>
          <a:bodyPr wrap="square">
            <a:noAutofit/>
          </a:bodyPr>
          <a:lstStyle>
            <a:lvl1pPr algn="r">
              <a:defRPr sz="1200"/>
            </a:lvl1pPr>
          </a:lstStyle>
          <a:p>
            <a:r>
              <a:rPr lang="en-US"/>
              <a:t>Click icont to input image</a:t>
            </a:r>
          </a:p>
          <a:p>
            <a:endParaRPr lang="en-US"/>
          </a:p>
        </p:txBody>
      </p:sp>
      <p:sp>
        <p:nvSpPr>
          <p:cNvPr id="11" name="Picture Placeholder 10">
            <a:extLst>
              <a:ext uri="{FF2B5EF4-FFF2-40B4-BE49-F238E27FC236}">
                <a16:creationId xmlns:a16="http://schemas.microsoft.com/office/drawing/2014/main" id="{81169D8E-890F-477A-93A9-2303BA222179}"/>
              </a:ext>
            </a:extLst>
          </p:cNvPr>
          <p:cNvSpPr>
            <a:spLocks noGrp="1"/>
          </p:cNvSpPr>
          <p:nvPr>
            <p:ph type="pic" sz="quarter" idx="17" hasCustomPrompt="1"/>
          </p:nvPr>
        </p:nvSpPr>
        <p:spPr>
          <a:xfrm flipH="1">
            <a:off x="7997372" y="3715657"/>
            <a:ext cx="3410858" cy="2670627"/>
          </a:xfrm>
          <a:custGeom>
            <a:avLst/>
            <a:gdLst>
              <a:gd name="connsiteX0" fmla="*/ 3410858 w 3410858"/>
              <a:gd name="connsiteY0" fmla="*/ 0 h 2670627"/>
              <a:gd name="connsiteX1" fmla="*/ 0 w 3410858"/>
              <a:gd name="connsiteY1" fmla="*/ 0 h 2670627"/>
              <a:gd name="connsiteX2" fmla="*/ 0 w 3410858"/>
              <a:gd name="connsiteY2" fmla="*/ 2670627 h 2670627"/>
              <a:gd name="connsiteX3" fmla="*/ 3410858 w 3410858"/>
              <a:gd name="connsiteY3" fmla="*/ 2670627 h 2670627"/>
            </a:gdLst>
            <a:ahLst/>
            <a:cxnLst>
              <a:cxn ang="0">
                <a:pos x="connsiteX0" y="connsiteY0"/>
              </a:cxn>
              <a:cxn ang="0">
                <a:pos x="connsiteX1" y="connsiteY1"/>
              </a:cxn>
              <a:cxn ang="0">
                <a:pos x="connsiteX2" y="connsiteY2"/>
              </a:cxn>
              <a:cxn ang="0">
                <a:pos x="connsiteX3" y="connsiteY3"/>
              </a:cxn>
            </a:cxnLst>
            <a:rect l="l" t="t" r="r" b="b"/>
            <a:pathLst>
              <a:path w="3410858" h="2670627">
                <a:moveTo>
                  <a:pt x="3410858" y="0"/>
                </a:moveTo>
                <a:lnTo>
                  <a:pt x="0" y="0"/>
                </a:lnTo>
                <a:lnTo>
                  <a:pt x="0" y="2670627"/>
                </a:lnTo>
                <a:lnTo>
                  <a:pt x="3410858" y="2670627"/>
                </a:lnTo>
                <a:close/>
              </a:path>
            </a:pathLst>
          </a:custGeom>
          <a:noFill/>
        </p:spPr>
        <p:txBody>
          <a:bodyPr wrap="square">
            <a:noAutofit/>
          </a:bodyPr>
          <a:lstStyle>
            <a:lvl1pPr algn="r">
              <a:defRPr sz="1200"/>
            </a:lvl1pPr>
          </a:lstStyle>
          <a:p>
            <a:r>
              <a:rPr lang="en-US"/>
              <a:t>Click icont to input image</a:t>
            </a:r>
          </a:p>
          <a:p>
            <a:endParaRPr lang="en-US"/>
          </a:p>
        </p:txBody>
      </p:sp>
      <p:sp>
        <p:nvSpPr>
          <p:cNvPr id="13" name="Picture Placeholder 12">
            <a:extLst>
              <a:ext uri="{FF2B5EF4-FFF2-40B4-BE49-F238E27FC236}">
                <a16:creationId xmlns:a16="http://schemas.microsoft.com/office/drawing/2014/main" id="{E7AEE386-E9BE-482B-B014-4CF73EBD9DFD}"/>
              </a:ext>
            </a:extLst>
          </p:cNvPr>
          <p:cNvSpPr>
            <a:spLocks noGrp="1"/>
          </p:cNvSpPr>
          <p:nvPr>
            <p:ph type="pic" sz="quarter" idx="18" hasCustomPrompt="1"/>
          </p:nvPr>
        </p:nvSpPr>
        <p:spPr>
          <a:xfrm flipH="1">
            <a:off x="4688116" y="0"/>
            <a:ext cx="2815771" cy="6858000"/>
          </a:xfrm>
          <a:custGeom>
            <a:avLst/>
            <a:gdLst>
              <a:gd name="connsiteX0" fmla="*/ 2815771 w 2815771"/>
              <a:gd name="connsiteY0" fmla="*/ 0 h 6858000"/>
              <a:gd name="connsiteX1" fmla="*/ 0 w 2815771"/>
              <a:gd name="connsiteY1" fmla="*/ 0 h 6858000"/>
              <a:gd name="connsiteX2" fmla="*/ 0 w 2815771"/>
              <a:gd name="connsiteY2" fmla="*/ 6858000 h 6858000"/>
              <a:gd name="connsiteX3" fmla="*/ 2815771 w 28157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815771" h="6858000">
                <a:moveTo>
                  <a:pt x="2815771" y="0"/>
                </a:moveTo>
                <a:lnTo>
                  <a:pt x="0" y="0"/>
                </a:lnTo>
                <a:lnTo>
                  <a:pt x="0" y="6858000"/>
                </a:lnTo>
                <a:lnTo>
                  <a:pt x="2815771" y="6858000"/>
                </a:lnTo>
                <a:close/>
              </a:path>
            </a:pathLst>
          </a:custGeom>
          <a:noFill/>
        </p:spPr>
        <p:txBody>
          <a:bodyPr wrap="square">
            <a:noAutofit/>
          </a:bodyPr>
          <a:lstStyle>
            <a:lvl1pPr algn="r">
              <a:defRPr sz="1200"/>
            </a:lvl1pPr>
          </a:lstStyle>
          <a:p>
            <a:r>
              <a:rPr lang="en-US"/>
              <a:t>Click icont to input image</a:t>
            </a:r>
          </a:p>
          <a:p>
            <a:endParaRPr lang="en-US"/>
          </a:p>
        </p:txBody>
      </p:sp>
    </p:spTree>
    <p:extLst>
      <p:ext uri="{BB962C8B-B14F-4D97-AF65-F5344CB8AC3E}">
        <p14:creationId xmlns:p14="http://schemas.microsoft.com/office/powerpoint/2010/main" val="824425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9" name="Rectangle 38">
            <a:extLst>
              <a:ext uri="{FF2B5EF4-FFF2-40B4-BE49-F238E27FC236}">
                <a16:creationId xmlns:a16="http://schemas.microsoft.com/office/drawing/2014/main" id="{5ED6B90D-D87A-4B73-814F-27738C713D41}"/>
              </a:ext>
            </a:extLst>
          </p:cNvPr>
          <p:cNvSpPr/>
          <p:nvPr/>
        </p:nvSpPr>
        <p:spPr>
          <a:xfrm flipH="1">
            <a:off x="-3028" y="-7007"/>
            <a:ext cx="2100221" cy="1846748"/>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38">
            <a:extLst>
              <a:ext uri="{FF2B5EF4-FFF2-40B4-BE49-F238E27FC236}">
                <a16:creationId xmlns:a16="http://schemas.microsoft.com/office/drawing/2014/main" id="{42B49525-ED9C-4E2B-BA8F-159ED0B38446}"/>
              </a:ext>
            </a:extLst>
          </p:cNvPr>
          <p:cNvSpPr/>
          <p:nvPr/>
        </p:nvSpPr>
        <p:spPr>
          <a:xfrm flipH="1">
            <a:off x="6127" y="-958"/>
            <a:ext cx="1406418" cy="1340906"/>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38">
            <a:extLst>
              <a:ext uri="{FF2B5EF4-FFF2-40B4-BE49-F238E27FC236}">
                <a16:creationId xmlns:a16="http://schemas.microsoft.com/office/drawing/2014/main" id="{E5248553-40DC-482B-807E-AF7DEDFCFD55}"/>
              </a:ext>
            </a:extLst>
          </p:cNvPr>
          <p:cNvSpPr/>
          <p:nvPr/>
        </p:nvSpPr>
        <p:spPr>
          <a:xfrm flipH="1">
            <a:off x="6125" y="-959"/>
            <a:ext cx="850244" cy="810639"/>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icture Placeholder 15">
            <a:extLst>
              <a:ext uri="{FF2B5EF4-FFF2-40B4-BE49-F238E27FC236}">
                <a16:creationId xmlns:a16="http://schemas.microsoft.com/office/drawing/2014/main" id="{58EDC4B8-E654-4C6D-AD42-81E0A6CA8490}"/>
              </a:ext>
            </a:extLst>
          </p:cNvPr>
          <p:cNvSpPr>
            <a:spLocks noGrp="1"/>
          </p:cNvSpPr>
          <p:nvPr userDrawn="1">
            <p:ph type="pic" sz="quarter" idx="20" hasCustomPrompt="1"/>
          </p:nvPr>
        </p:nvSpPr>
        <p:spPr>
          <a:xfrm flipH="1">
            <a:off x="937454" y="2555311"/>
            <a:ext cx="3121015" cy="3459980"/>
          </a:xfrm>
          <a:custGeom>
            <a:avLst/>
            <a:gdLst>
              <a:gd name="connsiteX0" fmla="*/ 3410859 w 3410859"/>
              <a:gd name="connsiteY0" fmla="*/ 0 h 2677887"/>
              <a:gd name="connsiteX1" fmla="*/ 0 w 3410859"/>
              <a:gd name="connsiteY1" fmla="*/ 0 h 2677887"/>
              <a:gd name="connsiteX2" fmla="*/ 0 w 3410859"/>
              <a:gd name="connsiteY2" fmla="*/ 2677887 h 2677887"/>
              <a:gd name="connsiteX3" fmla="*/ 3410859 w 3410859"/>
              <a:gd name="connsiteY3" fmla="*/ 2677887 h 2677887"/>
            </a:gdLst>
            <a:ahLst/>
            <a:cxnLst>
              <a:cxn ang="0">
                <a:pos x="connsiteX0" y="connsiteY0"/>
              </a:cxn>
              <a:cxn ang="0">
                <a:pos x="connsiteX1" y="connsiteY1"/>
              </a:cxn>
              <a:cxn ang="0">
                <a:pos x="connsiteX2" y="connsiteY2"/>
              </a:cxn>
              <a:cxn ang="0">
                <a:pos x="connsiteX3" y="connsiteY3"/>
              </a:cxn>
            </a:cxnLst>
            <a:rect l="l" t="t" r="r" b="b"/>
            <a:pathLst>
              <a:path w="3410859" h="2677887">
                <a:moveTo>
                  <a:pt x="3410859" y="0"/>
                </a:moveTo>
                <a:lnTo>
                  <a:pt x="0" y="0"/>
                </a:lnTo>
                <a:lnTo>
                  <a:pt x="0" y="2677887"/>
                </a:lnTo>
                <a:lnTo>
                  <a:pt x="3410859" y="2677887"/>
                </a:lnTo>
                <a:close/>
              </a:path>
            </a:pathLst>
          </a:custGeom>
          <a:noFill/>
        </p:spPr>
        <p:txBody>
          <a:bodyPr wrap="square">
            <a:noAutofit/>
          </a:bodyPr>
          <a:lstStyle>
            <a:lvl1pPr algn="r">
              <a:defRPr sz="1200"/>
            </a:lvl1pPr>
          </a:lstStyle>
          <a:p>
            <a:r>
              <a:rPr lang="en-US"/>
              <a:t>Click icont to input image</a:t>
            </a:r>
          </a:p>
          <a:p>
            <a:endParaRPr lang="en-US"/>
          </a:p>
        </p:txBody>
      </p:sp>
      <p:sp>
        <p:nvSpPr>
          <p:cNvPr id="7" name="Picture Placeholder 2">
            <a:extLst>
              <a:ext uri="{FF2B5EF4-FFF2-40B4-BE49-F238E27FC236}">
                <a16:creationId xmlns:a16="http://schemas.microsoft.com/office/drawing/2014/main" id="{DE621E74-A00A-4D5F-B5B7-534F1346930F}"/>
              </a:ext>
            </a:extLst>
          </p:cNvPr>
          <p:cNvSpPr>
            <a:spLocks noGrp="1"/>
          </p:cNvSpPr>
          <p:nvPr userDrawn="1">
            <p:ph type="pic" sz="quarter" idx="14"/>
          </p:nvPr>
        </p:nvSpPr>
        <p:spPr>
          <a:xfrm>
            <a:off x="9061822" y="3265714"/>
            <a:ext cx="3121015" cy="3592286"/>
          </a:xfrm>
          <a:noFill/>
        </p:spPr>
        <p:txBody>
          <a:bodyPr>
            <a:normAutofit/>
          </a:bodyPr>
          <a:lstStyle>
            <a:lvl1pPr>
              <a:defRPr sz="1200"/>
            </a:lvl1pPr>
          </a:lstStyle>
          <a:p>
            <a:endParaRPr lang="en-US"/>
          </a:p>
        </p:txBody>
      </p:sp>
      <p:sp>
        <p:nvSpPr>
          <p:cNvPr id="15" name="Picture Placeholder 2">
            <a:extLst>
              <a:ext uri="{FF2B5EF4-FFF2-40B4-BE49-F238E27FC236}">
                <a16:creationId xmlns:a16="http://schemas.microsoft.com/office/drawing/2014/main" id="{20069416-814F-4566-8998-B384EE2605B4}"/>
              </a:ext>
            </a:extLst>
          </p:cNvPr>
          <p:cNvSpPr>
            <a:spLocks noGrp="1"/>
          </p:cNvSpPr>
          <p:nvPr userDrawn="1">
            <p:ph type="pic" sz="quarter" idx="12"/>
          </p:nvPr>
        </p:nvSpPr>
        <p:spPr>
          <a:xfrm>
            <a:off x="4922459" y="825321"/>
            <a:ext cx="3121015" cy="3459980"/>
          </a:xfrm>
          <a:noFill/>
        </p:spPr>
        <p:txBody>
          <a:bodyPr>
            <a:normAutofit/>
          </a:bodyPr>
          <a:lstStyle>
            <a:lvl1pPr>
              <a:defRPr sz="1200"/>
            </a:lvl1pPr>
          </a:lstStyle>
          <a:p>
            <a:endParaRPr lang="en-US"/>
          </a:p>
        </p:txBody>
      </p:sp>
      <p:sp>
        <p:nvSpPr>
          <p:cNvPr id="8" name="TextBox 7">
            <a:extLst>
              <a:ext uri="{FF2B5EF4-FFF2-40B4-BE49-F238E27FC236}">
                <a16:creationId xmlns:a16="http://schemas.microsoft.com/office/drawing/2014/main" id="{735AA195-F780-462C-A529-D72BC78974F6}"/>
              </a:ext>
            </a:extLst>
          </p:cNvPr>
          <p:cNvSpPr txBox="1"/>
          <p:nvPr userDrawn="1"/>
        </p:nvSpPr>
        <p:spPr>
          <a:xfrm>
            <a:off x="2996437" y="1073062"/>
            <a:ext cx="793807" cy="830997"/>
          </a:xfrm>
          <a:prstGeom prst="rect">
            <a:avLst/>
          </a:prstGeom>
          <a:noFill/>
        </p:spPr>
        <p:txBody>
          <a:bodyPr wrap="none" rtlCol="0">
            <a:spAutoFit/>
          </a:bodyPr>
          <a:lstStyle/>
          <a:p>
            <a:r>
              <a:rPr lang="en-US" sz="4800" b="1" i="1">
                <a:solidFill>
                  <a:srgbClr val="270082"/>
                </a:solidFill>
                <a:latin typeface="Playfair Display" panose="00000500000000000000" pitchFamily="2" charset="0"/>
              </a:rPr>
              <a:t>01</a:t>
            </a:r>
          </a:p>
        </p:txBody>
      </p:sp>
      <p:sp>
        <p:nvSpPr>
          <p:cNvPr id="12" name="TextBox 11">
            <a:extLst>
              <a:ext uri="{FF2B5EF4-FFF2-40B4-BE49-F238E27FC236}">
                <a16:creationId xmlns:a16="http://schemas.microsoft.com/office/drawing/2014/main" id="{6A06C276-BD70-4C5D-B268-5B87017E4CD8}"/>
              </a:ext>
            </a:extLst>
          </p:cNvPr>
          <p:cNvSpPr txBox="1"/>
          <p:nvPr userDrawn="1"/>
        </p:nvSpPr>
        <p:spPr>
          <a:xfrm>
            <a:off x="6960343" y="4815154"/>
            <a:ext cx="894797" cy="830997"/>
          </a:xfrm>
          <a:prstGeom prst="rect">
            <a:avLst/>
          </a:prstGeom>
          <a:noFill/>
        </p:spPr>
        <p:txBody>
          <a:bodyPr wrap="none" rtlCol="0">
            <a:spAutoFit/>
          </a:bodyPr>
          <a:lstStyle/>
          <a:p>
            <a:r>
              <a:rPr lang="en-US" sz="4800" b="1" i="1">
                <a:solidFill>
                  <a:srgbClr val="270082"/>
                </a:solidFill>
                <a:latin typeface="Playfair Display" panose="00000500000000000000" pitchFamily="2" charset="0"/>
              </a:rPr>
              <a:t>02</a:t>
            </a:r>
          </a:p>
        </p:txBody>
      </p:sp>
      <p:sp>
        <p:nvSpPr>
          <p:cNvPr id="13" name="TextBox 12">
            <a:extLst>
              <a:ext uri="{FF2B5EF4-FFF2-40B4-BE49-F238E27FC236}">
                <a16:creationId xmlns:a16="http://schemas.microsoft.com/office/drawing/2014/main" id="{5DD8682E-BF01-430E-8C58-804FAB6581B1}"/>
              </a:ext>
            </a:extLst>
          </p:cNvPr>
          <p:cNvSpPr txBox="1"/>
          <p:nvPr userDrawn="1"/>
        </p:nvSpPr>
        <p:spPr>
          <a:xfrm>
            <a:off x="10899315" y="2201089"/>
            <a:ext cx="885179" cy="830997"/>
          </a:xfrm>
          <a:prstGeom prst="rect">
            <a:avLst/>
          </a:prstGeom>
          <a:noFill/>
        </p:spPr>
        <p:txBody>
          <a:bodyPr wrap="none" rtlCol="0">
            <a:spAutoFit/>
          </a:bodyPr>
          <a:lstStyle/>
          <a:p>
            <a:r>
              <a:rPr lang="en-US" sz="4800" b="1" i="1">
                <a:solidFill>
                  <a:srgbClr val="270082"/>
                </a:solidFill>
                <a:latin typeface="Playfair Display" panose="00000500000000000000" pitchFamily="2" charset="0"/>
              </a:rPr>
              <a:t>03</a:t>
            </a:r>
          </a:p>
        </p:txBody>
      </p:sp>
    </p:spTree>
    <p:extLst>
      <p:ext uri="{BB962C8B-B14F-4D97-AF65-F5344CB8AC3E}">
        <p14:creationId xmlns:p14="http://schemas.microsoft.com/office/powerpoint/2010/main" val="24198729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22" name="Picture Placeholder 2">
            <a:extLst>
              <a:ext uri="{FF2B5EF4-FFF2-40B4-BE49-F238E27FC236}">
                <a16:creationId xmlns:a16="http://schemas.microsoft.com/office/drawing/2014/main" id="{D6A3A2AC-521C-45F0-9140-5BDBDF8A52B7}"/>
              </a:ext>
            </a:extLst>
          </p:cNvPr>
          <p:cNvSpPr>
            <a:spLocks noGrp="1"/>
          </p:cNvSpPr>
          <p:nvPr>
            <p:ph type="pic" sz="quarter" idx="10" hasCustomPrompt="1"/>
          </p:nvPr>
        </p:nvSpPr>
        <p:spPr>
          <a:xfrm>
            <a:off x="1" y="3436248"/>
            <a:ext cx="6096000" cy="3421751"/>
          </a:xfrm>
          <a:prstGeom prst="rect">
            <a:avLst/>
          </a:prstGeom>
          <a:noFill/>
        </p:spPr>
        <p:txBody>
          <a:bodyPr>
            <a:normAutofit/>
          </a:bodyPr>
          <a:lstStyle>
            <a:lvl1pPr algn="r">
              <a:defRPr sz="1200"/>
            </a:lvl1pPr>
          </a:lstStyle>
          <a:p>
            <a:r>
              <a:rPr lang="en-US"/>
              <a:t>Click icont to input image</a:t>
            </a:r>
          </a:p>
          <a:p>
            <a:endParaRPr lang="en-US"/>
          </a:p>
        </p:txBody>
      </p:sp>
      <p:sp>
        <p:nvSpPr>
          <p:cNvPr id="23" name="Picture Placeholder 2">
            <a:extLst>
              <a:ext uri="{FF2B5EF4-FFF2-40B4-BE49-F238E27FC236}">
                <a16:creationId xmlns:a16="http://schemas.microsoft.com/office/drawing/2014/main" id="{26C834FA-7CDC-461A-876E-190EDCD7950E}"/>
              </a:ext>
            </a:extLst>
          </p:cNvPr>
          <p:cNvSpPr>
            <a:spLocks noGrp="1"/>
          </p:cNvSpPr>
          <p:nvPr>
            <p:ph type="pic" sz="quarter" idx="11" hasCustomPrompt="1"/>
          </p:nvPr>
        </p:nvSpPr>
        <p:spPr>
          <a:xfrm>
            <a:off x="6096000" y="0"/>
            <a:ext cx="6096000" cy="3421751"/>
          </a:xfrm>
          <a:prstGeom prst="rect">
            <a:avLst/>
          </a:prstGeom>
          <a:noFill/>
        </p:spPr>
        <p:txBody>
          <a:bodyPr>
            <a:normAutofit/>
          </a:bodyPr>
          <a:lstStyle>
            <a:lvl1pPr algn="r">
              <a:defRPr sz="1200"/>
            </a:lvl1pPr>
          </a:lstStyle>
          <a:p>
            <a:r>
              <a:rPr lang="en-US"/>
              <a:t>Click icont to input image</a:t>
            </a:r>
          </a:p>
          <a:p>
            <a:endParaRPr lang="en-US"/>
          </a:p>
        </p:txBody>
      </p:sp>
      <p:sp>
        <p:nvSpPr>
          <p:cNvPr id="24" name="Rectangle: Rounded Corners 23">
            <a:extLst>
              <a:ext uri="{FF2B5EF4-FFF2-40B4-BE49-F238E27FC236}">
                <a16:creationId xmlns:a16="http://schemas.microsoft.com/office/drawing/2014/main" id="{D2EA6035-B264-41AA-8327-9230E1734BA5}"/>
              </a:ext>
            </a:extLst>
          </p:cNvPr>
          <p:cNvSpPr/>
          <p:nvPr userDrawn="1"/>
        </p:nvSpPr>
        <p:spPr>
          <a:xfrm>
            <a:off x="597266" y="752620"/>
            <a:ext cx="4736734" cy="2026228"/>
          </a:xfrm>
          <a:prstGeom prst="roundRect">
            <a:avLst>
              <a:gd name="adj" fmla="val 12561"/>
            </a:avLst>
          </a:prstGeom>
          <a:noFill/>
          <a:ln w="317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Inter" panose="02000503000000020004" pitchFamily="2" charset="0"/>
              <a:ea typeface="Inter" panose="02000503000000020004" pitchFamily="2" charset="0"/>
            </a:endParaRPr>
          </a:p>
        </p:txBody>
      </p:sp>
      <p:sp>
        <p:nvSpPr>
          <p:cNvPr id="25" name="Rectangle: Rounded Corners 24">
            <a:extLst>
              <a:ext uri="{FF2B5EF4-FFF2-40B4-BE49-F238E27FC236}">
                <a16:creationId xmlns:a16="http://schemas.microsoft.com/office/drawing/2014/main" id="{7DF418CE-1FF8-4B78-9622-F9C3742F23AD}"/>
              </a:ext>
            </a:extLst>
          </p:cNvPr>
          <p:cNvSpPr/>
          <p:nvPr userDrawn="1"/>
        </p:nvSpPr>
        <p:spPr>
          <a:xfrm>
            <a:off x="6883766" y="4143520"/>
            <a:ext cx="4736734" cy="2026228"/>
          </a:xfrm>
          <a:prstGeom prst="roundRect">
            <a:avLst>
              <a:gd name="adj" fmla="val 12561"/>
            </a:avLst>
          </a:prstGeom>
          <a:noFill/>
          <a:ln w="31750">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26729516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952603F4-B39A-4C8B-9585-6239C45DB92E}"/>
              </a:ext>
            </a:extLst>
          </p:cNvPr>
          <p:cNvSpPr>
            <a:spLocks noGrp="1"/>
          </p:cNvSpPr>
          <p:nvPr>
            <p:ph type="pic" sz="quarter" idx="10" hasCustomPrompt="1"/>
          </p:nvPr>
        </p:nvSpPr>
        <p:spPr>
          <a:xfrm>
            <a:off x="6229730" y="4112431"/>
            <a:ext cx="1323626" cy="1323626"/>
          </a:xfrm>
          <a:custGeom>
            <a:avLst/>
            <a:gdLst>
              <a:gd name="connsiteX0" fmla="*/ 661813 w 1323626"/>
              <a:gd name="connsiteY0" fmla="*/ 0 h 1323626"/>
              <a:gd name="connsiteX1" fmla="*/ 1323626 w 1323626"/>
              <a:gd name="connsiteY1" fmla="*/ 661813 h 1323626"/>
              <a:gd name="connsiteX2" fmla="*/ 661813 w 1323626"/>
              <a:gd name="connsiteY2" fmla="*/ 1323626 h 1323626"/>
              <a:gd name="connsiteX3" fmla="*/ 0 w 1323626"/>
              <a:gd name="connsiteY3" fmla="*/ 661813 h 1323626"/>
              <a:gd name="connsiteX4" fmla="*/ 661813 w 1323626"/>
              <a:gd name="connsiteY4" fmla="*/ 0 h 13236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3626" h="1323626">
                <a:moveTo>
                  <a:pt x="661813" y="0"/>
                </a:moveTo>
                <a:cubicBezTo>
                  <a:pt x="1027322" y="0"/>
                  <a:pt x="1323626" y="296304"/>
                  <a:pt x="1323626" y="661813"/>
                </a:cubicBezTo>
                <a:cubicBezTo>
                  <a:pt x="1323626" y="1027322"/>
                  <a:pt x="1027322" y="1323626"/>
                  <a:pt x="661813" y="1323626"/>
                </a:cubicBezTo>
                <a:cubicBezTo>
                  <a:pt x="296304" y="1323626"/>
                  <a:pt x="0" y="1027322"/>
                  <a:pt x="0" y="661813"/>
                </a:cubicBezTo>
                <a:cubicBezTo>
                  <a:pt x="0" y="296304"/>
                  <a:pt x="296304" y="0"/>
                  <a:pt x="661813" y="0"/>
                </a:cubicBezTo>
                <a:close/>
              </a:path>
            </a:pathLst>
          </a:custGeom>
          <a:noFill/>
        </p:spPr>
        <p:txBody>
          <a:bodyPr wrap="square">
            <a:noAutofit/>
          </a:bodyPr>
          <a:lstStyle>
            <a:lvl1pPr algn="r">
              <a:defRPr sz="1200"/>
            </a:lvl1pPr>
          </a:lstStyle>
          <a:p>
            <a:r>
              <a:rPr lang="en-US"/>
              <a:t>Click icont to input image</a:t>
            </a:r>
          </a:p>
          <a:p>
            <a:endParaRPr lang="en-US"/>
          </a:p>
        </p:txBody>
      </p:sp>
      <p:sp>
        <p:nvSpPr>
          <p:cNvPr id="9" name="Rectangle 38">
            <a:extLst>
              <a:ext uri="{FF2B5EF4-FFF2-40B4-BE49-F238E27FC236}">
                <a16:creationId xmlns:a16="http://schemas.microsoft.com/office/drawing/2014/main" id="{38E2CB74-F318-4F92-9C18-B7024CD8070F}"/>
              </a:ext>
            </a:extLst>
          </p:cNvPr>
          <p:cNvSpPr/>
          <p:nvPr/>
        </p:nvSpPr>
        <p:spPr>
          <a:xfrm>
            <a:off x="10043886" y="0"/>
            <a:ext cx="2148114" cy="1888861"/>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38">
            <a:extLst>
              <a:ext uri="{FF2B5EF4-FFF2-40B4-BE49-F238E27FC236}">
                <a16:creationId xmlns:a16="http://schemas.microsoft.com/office/drawing/2014/main" id="{1858F4FB-A2C8-479D-9952-561561163AE6}"/>
              </a:ext>
            </a:extLst>
          </p:cNvPr>
          <p:cNvSpPr/>
          <p:nvPr/>
        </p:nvSpPr>
        <p:spPr>
          <a:xfrm>
            <a:off x="10753511" y="6187"/>
            <a:ext cx="1438489" cy="1371483"/>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38">
            <a:extLst>
              <a:ext uri="{FF2B5EF4-FFF2-40B4-BE49-F238E27FC236}">
                <a16:creationId xmlns:a16="http://schemas.microsoft.com/office/drawing/2014/main" id="{BB3CD9AE-3DD2-4203-98F9-D72F575E4F83}"/>
              </a:ext>
            </a:extLst>
          </p:cNvPr>
          <p:cNvSpPr/>
          <p:nvPr/>
        </p:nvSpPr>
        <p:spPr>
          <a:xfrm>
            <a:off x="11322367" y="6186"/>
            <a:ext cx="869633" cy="829124"/>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38">
            <a:extLst>
              <a:ext uri="{FF2B5EF4-FFF2-40B4-BE49-F238E27FC236}">
                <a16:creationId xmlns:a16="http://schemas.microsoft.com/office/drawing/2014/main" id="{337106E2-85A1-4366-9962-9350F331B3C6}"/>
              </a:ext>
            </a:extLst>
          </p:cNvPr>
          <p:cNvSpPr/>
          <p:nvPr/>
        </p:nvSpPr>
        <p:spPr>
          <a:xfrm flipH="1" flipV="1">
            <a:off x="0" y="5306101"/>
            <a:ext cx="1764902" cy="1551898"/>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38">
            <a:extLst>
              <a:ext uri="{FF2B5EF4-FFF2-40B4-BE49-F238E27FC236}">
                <a16:creationId xmlns:a16="http://schemas.microsoft.com/office/drawing/2014/main" id="{7B7D3C8E-0BF1-428C-A15D-D21F52C42697}"/>
              </a:ext>
            </a:extLst>
          </p:cNvPr>
          <p:cNvSpPr/>
          <p:nvPr/>
        </p:nvSpPr>
        <p:spPr>
          <a:xfrm flipH="1" flipV="1">
            <a:off x="0" y="5731181"/>
            <a:ext cx="1181870" cy="1126818"/>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38">
            <a:extLst>
              <a:ext uri="{FF2B5EF4-FFF2-40B4-BE49-F238E27FC236}">
                <a16:creationId xmlns:a16="http://schemas.microsoft.com/office/drawing/2014/main" id="{4A2CC57C-DB59-4DFA-A67B-58120EBE7342}"/>
              </a:ext>
            </a:extLst>
          </p:cNvPr>
          <p:cNvSpPr/>
          <p:nvPr/>
        </p:nvSpPr>
        <p:spPr>
          <a:xfrm flipH="1" flipV="1">
            <a:off x="0" y="6176786"/>
            <a:ext cx="714495" cy="681213"/>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icture Placeholder 15">
            <a:extLst>
              <a:ext uri="{FF2B5EF4-FFF2-40B4-BE49-F238E27FC236}">
                <a16:creationId xmlns:a16="http://schemas.microsoft.com/office/drawing/2014/main" id="{68B0EEDB-C999-4CB6-A4AC-86C3AF3071CC}"/>
              </a:ext>
            </a:extLst>
          </p:cNvPr>
          <p:cNvSpPr>
            <a:spLocks noGrp="1"/>
          </p:cNvSpPr>
          <p:nvPr userDrawn="1">
            <p:ph type="pic" sz="quarter" idx="22" hasCustomPrompt="1"/>
          </p:nvPr>
        </p:nvSpPr>
        <p:spPr>
          <a:xfrm flipH="1">
            <a:off x="1539153" y="1442357"/>
            <a:ext cx="3203835" cy="3973513"/>
          </a:xfrm>
          <a:custGeom>
            <a:avLst/>
            <a:gdLst>
              <a:gd name="connsiteX0" fmla="*/ 3203835 w 3203835"/>
              <a:gd name="connsiteY0" fmla="*/ 0 h 3973513"/>
              <a:gd name="connsiteX1" fmla="*/ 0 w 3203835"/>
              <a:gd name="connsiteY1" fmla="*/ 0 h 3973513"/>
              <a:gd name="connsiteX2" fmla="*/ 0 w 3203835"/>
              <a:gd name="connsiteY2" fmla="*/ 3973513 h 3973513"/>
              <a:gd name="connsiteX3" fmla="*/ 3203835 w 3203835"/>
              <a:gd name="connsiteY3" fmla="*/ 3973513 h 3973513"/>
            </a:gdLst>
            <a:ahLst/>
            <a:cxnLst>
              <a:cxn ang="0">
                <a:pos x="connsiteX0" y="connsiteY0"/>
              </a:cxn>
              <a:cxn ang="0">
                <a:pos x="connsiteX1" y="connsiteY1"/>
              </a:cxn>
              <a:cxn ang="0">
                <a:pos x="connsiteX2" y="connsiteY2"/>
              </a:cxn>
              <a:cxn ang="0">
                <a:pos x="connsiteX3" y="connsiteY3"/>
              </a:cxn>
            </a:cxnLst>
            <a:rect l="l" t="t" r="r" b="b"/>
            <a:pathLst>
              <a:path w="3203835" h="3973513">
                <a:moveTo>
                  <a:pt x="3203835" y="0"/>
                </a:moveTo>
                <a:lnTo>
                  <a:pt x="0" y="0"/>
                </a:lnTo>
                <a:lnTo>
                  <a:pt x="0" y="3973513"/>
                </a:lnTo>
                <a:lnTo>
                  <a:pt x="3203835" y="3973513"/>
                </a:lnTo>
                <a:close/>
              </a:path>
            </a:pathLst>
          </a:custGeom>
          <a:noFill/>
        </p:spPr>
        <p:txBody>
          <a:bodyPr wrap="square">
            <a:noAutofit/>
          </a:bodyPr>
          <a:lstStyle>
            <a:lvl1pPr algn="r">
              <a:defRPr sz="1200"/>
            </a:lvl1pPr>
          </a:lstStyle>
          <a:p>
            <a:r>
              <a:rPr lang="en-US"/>
              <a:t>Click icont to input image</a:t>
            </a:r>
          </a:p>
          <a:p>
            <a:endParaRPr lang="en-US"/>
          </a:p>
        </p:txBody>
      </p:sp>
    </p:spTree>
    <p:extLst>
      <p:ext uri="{BB962C8B-B14F-4D97-AF65-F5344CB8AC3E}">
        <p14:creationId xmlns:p14="http://schemas.microsoft.com/office/powerpoint/2010/main" val="21051026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49" name="Picture Placeholder 48">
            <a:extLst>
              <a:ext uri="{FF2B5EF4-FFF2-40B4-BE49-F238E27FC236}">
                <a16:creationId xmlns:a16="http://schemas.microsoft.com/office/drawing/2014/main" id="{DC95D813-1E3C-4553-8772-610A61226720}"/>
              </a:ext>
            </a:extLst>
          </p:cNvPr>
          <p:cNvSpPr>
            <a:spLocks noGrp="1"/>
          </p:cNvSpPr>
          <p:nvPr>
            <p:ph type="pic" sz="quarter" idx="22" hasCustomPrompt="1"/>
          </p:nvPr>
        </p:nvSpPr>
        <p:spPr>
          <a:xfrm flipH="1">
            <a:off x="6787595" y="1460788"/>
            <a:ext cx="4557713" cy="2845254"/>
          </a:xfrm>
          <a:custGeom>
            <a:avLst/>
            <a:gdLst>
              <a:gd name="connsiteX0" fmla="*/ 4557713 w 4557713"/>
              <a:gd name="connsiteY0" fmla="*/ 0 h 2845254"/>
              <a:gd name="connsiteX1" fmla="*/ 0 w 4557713"/>
              <a:gd name="connsiteY1" fmla="*/ 0 h 2845254"/>
              <a:gd name="connsiteX2" fmla="*/ 0 w 4557713"/>
              <a:gd name="connsiteY2" fmla="*/ 2845254 h 2845254"/>
              <a:gd name="connsiteX3" fmla="*/ 4557713 w 4557713"/>
              <a:gd name="connsiteY3" fmla="*/ 2845254 h 2845254"/>
            </a:gdLst>
            <a:ahLst/>
            <a:cxnLst>
              <a:cxn ang="0">
                <a:pos x="connsiteX0" y="connsiteY0"/>
              </a:cxn>
              <a:cxn ang="0">
                <a:pos x="connsiteX1" y="connsiteY1"/>
              </a:cxn>
              <a:cxn ang="0">
                <a:pos x="connsiteX2" y="connsiteY2"/>
              </a:cxn>
              <a:cxn ang="0">
                <a:pos x="connsiteX3" y="connsiteY3"/>
              </a:cxn>
            </a:cxnLst>
            <a:rect l="l" t="t" r="r" b="b"/>
            <a:pathLst>
              <a:path w="4557713" h="2845254">
                <a:moveTo>
                  <a:pt x="4557713" y="0"/>
                </a:moveTo>
                <a:lnTo>
                  <a:pt x="0" y="0"/>
                </a:lnTo>
                <a:lnTo>
                  <a:pt x="0" y="2845254"/>
                </a:lnTo>
                <a:lnTo>
                  <a:pt x="4557713" y="2845254"/>
                </a:lnTo>
                <a:close/>
              </a:path>
            </a:pathLst>
          </a:custGeom>
          <a:noFill/>
        </p:spPr>
        <p:txBody>
          <a:bodyPr wrap="square">
            <a:noAutofit/>
          </a:bodyPr>
          <a:lstStyle>
            <a:lvl1pPr algn="r">
              <a:defRPr sz="1200"/>
            </a:lvl1pPr>
          </a:lstStyle>
          <a:p>
            <a:r>
              <a:rPr lang="en-US"/>
              <a:t>Click icont to input image</a:t>
            </a:r>
          </a:p>
          <a:p>
            <a:endParaRPr lang="en-US"/>
          </a:p>
        </p:txBody>
      </p:sp>
      <p:cxnSp>
        <p:nvCxnSpPr>
          <p:cNvPr id="36" name="Straight Connector 35">
            <a:extLst>
              <a:ext uri="{FF2B5EF4-FFF2-40B4-BE49-F238E27FC236}">
                <a16:creationId xmlns:a16="http://schemas.microsoft.com/office/drawing/2014/main" id="{37C392B3-932B-4AFE-81FE-EFA714D95AEB}"/>
              </a:ext>
            </a:extLst>
          </p:cNvPr>
          <p:cNvCxnSpPr/>
          <p:nvPr userDrawn="1"/>
        </p:nvCxnSpPr>
        <p:spPr>
          <a:xfrm>
            <a:off x="344658" y="0"/>
            <a:ext cx="0" cy="6858000"/>
          </a:xfrm>
          <a:prstGeom prst="line">
            <a:avLst/>
          </a:prstGeom>
          <a:ln w="15875">
            <a:solidFill>
              <a:srgbClr val="7A0BC0"/>
            </a:solidFill>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C6451BB5-FA9F-47F0-A61C-ACFE344BEB70}"/>
              </a:ext>
            </a:extLst>
          </p:cNvPr>
          <p:cNvGrpSpPr/>
          <p:nvPr userDrawn="1"/>
        </p:nvGrpSpPr>
        <p:grpSpPr>
          <a:xfrm>
            <a:off x="252583" y="3156690"/>
            <a:ext cx="184150" cy="544620"/>
            <a:chOff x="11217499" y="4584700"/>
            <a:chExt cx="184150" cy="544620"/>
          </a:xfrm>
          <a:solidFill>
            <a:srgbClr val="1A1A40"/>
          </a:solidFill>
        </p:grpSpPr>
        <p:sp>
          <p:nvSpPr>
            <p:cNvPr id="38" name="Diamond 37">
              <a:extLst>
                <a:ext uri="{FF2B5EF4-FFF2-40B4-BE49-F238E27FC236}">
                  <a16:creationId xmlns:a16="http://schemas.microsoft.com/office/drawing/2014/main" id="{7DC67D6B-DB86-49C4-A8F3-C93694E38C0D}"/>
                </a:ext>
              </a:extLst>
            </p:cNvPr>
            <p:cNvSpPr/>
            <p:nvPr/>
          </p:nvSpPr>
          <p:spPr>
            <a:xfrm>
              <a:off x="11217499" y="4584700"/>
              <a:ext cx="184150" cy="184150"/>
            </a:xfrm>
            <a:prstGeom prst="diamond">
              <a:avLst/>
            </a:prstGeom>
            <a:grpFill/>
            <a:ln w="381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Diamond 38">
              <a:extLst>
                <a:ext uri="{FF2B5EF4-FFF2-40B4-BE49-F238E27FC236}">
                  <a16:creationId xmlns:a16="http://schemas.microsoft.com/office/drawing/2014/main" id="{72A3FDB3-7D90-4E31-8706-AE9E8E0254F7}"/>
                </a:ext>
              </a:extLst>
            </p:cNvPr>
            <p:cNvSpPr/>
            <p:nvPr/>
          </p:nvSpPr>
          <p:spPr>
            <a:xfrm>
              <a:off x="11217499" y="4764935"/>
              <a:ext cx="184150" cy="184150"/>
            </a:xfrm>
            <a:prstGeom prst="diamond">
              <a:avLst/>
            </a:prstGeom>
            <a:grpFill/>
            <a:ln w="381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Diamond 39">
              <a:extLst>
                <a:ext uri="{FF2B5EF4-FFF2-40B4-BE49-F238E27FC236}">
                  <a16:creationId xmlns:a16="http://schemas.microsoft.com/office/drawing/2014/main" id="{C03E2494-352A-453D-909B-D3BCCEE53B6F}"/>
                </a:ext>
              </a:extLst>
            </p:cNvPr>
            <p:cNvSpPr/>
            <p:nvPr/>
          </p:nvSpPr>
          <p:spPr>
            <a:xfrm>
              <a:off x="11217499" y="4945170"/>
              <a:ext cx="184150" cy="184150"/>
            </a:xfrm>
            <a:prstGeom prst="diamond">
              <a:avLst/>
            </a:prstGeom>
            <a:grpFill/>
            <a:ln w="381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2" name="Straight Connector 41">
            <a:extLst>
              <a:ext uri="{FF2B5EF4-FFF2-40B4-BE49-F238E27FC236}">
                <a16:creationId xmlns:a16="http://schemas.microsoft.com/office/drawing/2014/main" id="{1E7E18A8-3E7D-4B82-8B51-FF128D78D989}"/>
              </a:ext>
            </a:extLst>
          </p:cNvPr>
          <p:cNvCxnSpPr/>
          <p:nvPr userDrawn="1"/>
        </p:nvCxnSpPr>
        <p:spPr>
          <a:xfrm>
            <a:off x="6089650" y="33528"/>
            <a:ext cx="0" cy="6790944"/>
          </a:xfrm>
          <a:prstGeom prst="line">
            <a:avLst/>
          </a:prstGeom>
          <a:ln w="12700">
            <a:solidFill>
              <a:srgbClr val="7A0BC0"/>
            </a:solidFill>
          </a:ln>
        </p:spPr>
        <p:style>
          <a:lnRef idx="1">
            <a:schemeClr val="accent2"/>
          </a:lnRef>
          <a:fillRef idx="0">
            <a:schemeClr val="accent2"/>
          </a:fillRef>
          <a:effectRef idx="0">
            <a:schemeClr val="accent2"/>
          </a:effectRef>
          <a:fontRef idx="minor">
            <a:schemeClr val="tx1"/>
          </a:fontRef>
        </p:style>
      </p:cxnSp>
      <p:grpSp>
        <p:nvGrpSpPr>
          <p:cNvPr id="43" name="Group 42">
            <a:extLst>
              <a:ext uri="{FF2B5EF4-FFF2-40B4-BE49-F238E27FC236}">
                <a16:creationId xmlns:a16="http://schemas.microsoft.com/office/drawing/2014/main" id="{C85CA4C5-F2C1-4191-80EE-76E01BAA8D3A}"/>
              </a:ext>
            </a:extLst>
          </p:cNvPr>
          <p:cNvGrpSpPr/>
          <p:nvPr userDrawn="1"/>
        </p:nvGrpSpPr>
        <p:grpSpPr>
          <a:xfrm>
            <a:off x="6003925" y="3156690"/>
            <a:ext cx="184150" cy="544620"/>
            <a:chOff x="11217499" y="4584700"/>
            <a:chExt cx="184150" cy="544620"/>
          </a:xfrm>
          <a:solidFill>
            <a:srgbClr val="1A1A40"/>
          </a:solidFill>
        </p:grpSpPr>
        <p:sp>
          <p:nvSpPr>
            <p:cNvPr id="44" name="Diamond 43">
              <a:extLst>
                <a:ext uri="{FF2B5EF4-FFF2-40B4-BE49-F238E27FC236}">
                  <a16:creationId xmlns:a16="http://schemas.microsoft.com/office/drawing/2014/main" id="{44FBEEF4-1994-4277-A812-26F3FD399B03}"/>
                </a:ext>
              </a:extLst>
            </p:cNvPr>
            <p:cNvSpPr/>
            <p:nvPr/>
          </p:nvSpPr>
          <p:spPr>
            <a:xfrm>
              <a:off x="11217499" y="4584700"/>
              <a:ext cx="184150" cy="184150"/>
            </a:xfrm>
            <a:prstGeom prst="diamond">
              <a:avLst/>
            </a:prstGeom>
            <a:grp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Diamond 44">
              <a:extLst>
                <a:ext uri="{FF2B5EF4-FFF2-40B4-BE49-F238E27FC236}">
                  <a16:creationId xmlns:a16="http://schemas.microsoft.com/office/drawing/2014/main" id="{3A5ABB43-EE37-45F9-9551-2AC5E0CC80E8}"/>
                </a:ext>
              </a:extLst>
            </p:cNvPr>
            <p:cNvSpPr/>
            <p:nvPr/>
          </p:nvSpPr>
          <p:spPr>
            <a:xfrm>
              <a:off x="11217499" y="4764935"/>
              <a:ext cx="184150" cy="184150"/>
            </a:xfrm>
            <a:prstGeom prst="diamond">
              <a:avLst/>
            </a:prstGeom>
            <a:grp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Diamond 45">
              <a:extLst>
                <a:ext uri="{FF2B5EF4-FFF2-40B4-BE49-F238E27FC236}">
                  <a16:creationId xmlns:a16="http://schemas.microsoft.com/office/drawing/2014/main" id="{72FC8A2C-08BB-4015-A7D1-870268DA23D2}"/>
                </a:ext>
              </a:extLst>
            </p:cNvPr>
            <p:cNvSpPr/>
            <p:nvPr/>
          </p:nvSpPr>
          <p:spPr>
            <a:xfrm>
              <a:off x="11217499" y="4945170"/>
              <a:ext cx="184150" cy="184150"/>
            </a:xfrm>
            <a:prstGeom prst="diamond">
              <a:avLst/>
            </a:prstGeom>
            <a:grp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123378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7_Title Slide">
    <p:spTree>
      <p:nvGrpSpPr>
        <p:cNvPr id="1" name=""/>
        <p:cNvGrpSpPr/>
        <p:nvPr/>
      </p:nvGrpSpPr>
      <p:grpSpPr>
        <a:xfrm>
          <a:off x="0" y="0"/>
          <a:ext cx="0" cy="0"/>
          <a:chOff x="0" y="0"/>
          <a:chExt cx="0" cy="0"/>
        </a:xfrm>
      </p:grpSpPr>
      <p:sp>
        <p:nvSpPr>
          <p:cNvPr id="18" name="Rectangle 38">
            <a:extLst>
              <a:ext uri="{FF2B5EF4-FFF2-40B4-BE49-F238E27FC236}">
                <a16:creationId xmlns:a16="http://schemas.microsoft.com/office/drawing/2014/main" id="{67D992BC-CF98-45AC-89D3-1AC07DF0E44C}"/>
              </a:ext>
            </a:extLst>
          </p:cNvPr>
          <p:cNvSpPr/>
          <p:nvPr/>
        </p:nvSpPr>
        <p:spPr>
          <a:xfrm>
            <a:off x="10254678" y="0"/>
            <a:ext cx="1944799" cy="1234539"/>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38">
            <a:extLst>
              <a:ext uri="{FF2B5EF4-FFF2-40B4-BE49-F238E27FC236}">
                <a16:creationId xmlns:a16="http://schemas.microsoft.com/office/drawing/2014/main" id="{E8E980A9-D36D-4A5D-A8A7-FBC91CAC8E07}"/>
              </a:ext>
            </a:extLst>
          </p:cNvPr>
          <p:cNvSpPr/>
          <p:nvPr/>
        </p:nvSpPr>
        <p:spPr>
          <a:xfrm>
            <a:off x="10888657" y="4044"/>
            <a:ext cx="1302338" cy="896387"/>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38">
            <a:extLst>
              <a:ext uri="{FF2B5EF4-FFF2-40B4-BE49-F238E27FC236}">
                <a16:creationId xmlns:a16="http://schemas.microsoft.com/office/drawing/2014/main" id="{C45DAA1A-D8FB-40C1-B843-44796AB1B817}"/>
              </a:ext>
            </a:extLst>
          </p:cNvPr>
          <p:cNvSpPr/>
          <p:nvPr/>
        </p:nvSpPr>
        <p:spPr>
          <a:xfrm>
            <a:off x="11403674" y="4043"/>
            <a:ext cx="787324" cy="541907"/>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38">
            <a:extLst>
              <a:ext uri="{FF2B5EF4-FFF2-40B4-BE49-F238E27FC236}">
                <a16:creationId xmlns:a16="http://schemas.microsoft.com/office/drawing/2014/main" id="{896499AE-5574-4C07-8060-11A1ECA1E3F8}"/>
              </a:ext>
            </a:extLst>
          </p:cNvPr>
          <p:cNvSpPr/>
          <p:nvPr userDrawn="1"/>
        </p:nvSpPr>
        <p:spPr>
          <a:xfrm flipH="1" flipV="1">
            <a:off x="0" y="5060718"/>
            <a:ext cx="2017208" cy="1797282"/>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38">
            <a:extLst>
              <a:ext uri="{FF2B5EF4-FFF2-40B4-BE49-F238E27FC236}">
                <a16:creationId xmlns:a16="http://schemas.microsoft.com/office/drawing/2014/main" id="{D749387D-6397-44AC-A2DF-EB10E41E7F51}"/>
              </a:ext>
            </a:extLst>
          </p:cNvPr>
          <p:cNvSpPr/>
          <p:nvPr userDrawn="1"/>
        </p:nvSpPr>
        <p:spPr>
          <a:xfrm flipH="1" flipV="1">
            <a:off x="8797" y="5547124"/>
            <a:ext cx="1350827" cy="1304989"/>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38">
            <a:extLst>
              <a:ext uri="{FF2B5EF4-FFF2-40B4-BE49-F238E27FC236}">
                <a16:creationId xmlns:a16="http://schemas.microsoft.com/office/drawing/2014/main" id="{BBA87930-DCC7-4703-A019-8A27EF62A6A2}"/>
              </a:ext>
            </a:extLst>
          </p:cNvPr>
          <p:cNvSpPr/>
          <p:nvPr userDrawn="1"/>
        </p:nvSpPr>
        <p:spPr>
          <a:xfrm flipH="1" flipV="1">
            <a:off x="8795" y="6063189"/>
            <a:ext cx="816637" cy="788925"/>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Picture Placeholder 50">
            <a:extLst>
              <a:ext uri="{FF2B5EF4-FFF2-40B4-BE49-F238E27FC236}">
                <a16:creationId xmlns:a16="http://schemas.microsoft.com/office/drawing/2014/main" id="{338045FB-73FC-4EFB-ABD7-AECC1637EEC7}"/>
              </a:ext>
            </a:extLst>
          </p:cNvPr>
          <p:cNvSpPr>
            <a:spLocks noGrp="1"/>
          </p:cNvSpPr>
          <p:nvPr userDrawn="1">
            <p:ph type="pic" sz="quarter" idx="22" hasCustomPrompt="1"/>
          </p:nvPr>
        </p:nvSpPr>
        <p:spPr>
          <a:xfrm flipH="1">
            <a:off x="4785115" y="963544"/>
            <a:ext cx="2757713" cy="4930912"/>
          </a:xfrm>
          <a:custGeom>
            <a:avLst/>
            <a:gdLst>
              <a:gd name="connsiteX0" fmla="*/ 2757713 w 2757713"/>
              <a:gd name="connsiteY0" fmla="*/ 0 h 4930912"/>
              <a:gd name="connsiteX1" fmla="*/ 0 w 2757713"/>
              <a:gd name="connsiteY1" fmla="*/ 0 h 4930912"/>
              <a:gd name="connsiteX2" fmla="*/ 0 w 2757713"/>
              <a:gd name="connsiteY2" fmla="*/ 4930912 h 4930912"/>
              <a:gd name="connsiteX3" fmla="*/ 2757713 w 2757713"/>
              <a:gd name="connsiteY3" fmla="*/ 4930912 h 4930912"/>
            </a:gdLst>
            <a:ahLst/>
            <a:cxnLst>
              <a:cxn ang="0">
                <a:pos x="connsiteX0" y="connsiteY0"/>
              </a:cxn>
              <a:cxn ang="0">
                <a:pos x="connsiteX1" y="connsiteY1"/>
              </a:cxn>
              <a:cxn ang="0">
                <a:pos x="connsiteX2" y="connsiteY2"/>
              </a:cxn>
              <a:cxn ang="0">
                <a:pos x="connsiteX3" y="connsiteY3"/>
              </a:cxn>
            </a:cxnLst>
            <a:rect l="l" t="t" r="r" b="b"/>
            <a:pathLst>
              <a:path w="2757713" h="4930912">
                <a:moveTo>
                  <a:pt x="2757713" y="0"/>
                </a:moveTo>
                <a:lnTo>
                  <a:pt x="0" y="0"/>
                </a:lnTo>
                <a:lnTo>
                  <a:pt x="0" y="4930912"/>
                </a:lnTo>
                <a:lnTo>
                  <a:pt x="2757713" y="4930912"/>
                </a:lnTo>
                <a:close/>
              </a:path>
            </a:pathLst>
          </a:custGeom>
          <a:noFill/>
        </p:spPr>
        <p:txBody>
          <a:bodyPr wrap="square">
            <a:noAutofit/>
          </a:bodyPr>
          <a:lstStyle>
            <a:lvl1pPr algn="r">
              <a:defRPr sz="1200"/>
            </a:lvl1pPr>
          </a:lstStyle>
          <a:p>
            <a:r>
              <a:rPr lang="en-US"/>
              <a:t>Click icont to input image</a:t>
            </a:r>
          </a:p>
          <a:p>
            <a:endParaRPr lang="en-US"/>
          </a:p>
        </p:txBody>
      </p:sp>
    </p:spTree>
    <p:extLst>
      <p:ext uri="{BB962C8B-B14F-4D97-AF65-F5344CB8AC3E}">
        <p14:creationId xmlns:p14="http://schemas.microsoft.com/office/powerpoint/2010/main" val="11691183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4_Title Slide">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03771FB1-26C4-4839-A43F-54C9E6DBFB59}"/>
              </a:ext>
            </a:extLst>
          </p:cNvPr>
          <p:cNvSpPr>
            <a:spLocks noGrp="1"/>
          </p:cNvSpPr>
          <p:nvPr userDrawn="1">
            <p:ph type="pic" sz="quarter" idx="22" hasCustomPrompt="1"/>
          </p:nvPr>
        </p:nvSpPr>
        <p:spPr>
          <a:xfrm flipH="1">
            <a:off x="0" y="0"/>
            <a:ext cx="12192000" cy="3062514"/>
          </a:xfrm>
          <a:custGeom>
            <a:avLst/>
            <a:gdLst>
              <a:gd name="connsiteX0" fmla="*/ 12192000 w 12192000"/>
              <a:gd name="connsiteY0" fmla="*/ 0 h 2743200"/>
              <a:gd name="connsiteX1" fmla="*/ 0 w 12192000"/>
              <a:gd name="connsiteY1" fmla="*/ 0 h 2743200"/>
              <a:gd name="connsiteX2" fmla="*/ 0 w 12192000"/>
              <a:gd name="connsiteY2" fmla="*/ 2743200 h 2743200"/>
              <a:gd name="connsiteX3" fmla="*/ 12192000 w 121920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12192000" h="2743200">
                <a:moveTo>
                  <a:pt x="12192000" y="0"/>
                </a:moveTo>
                <a:lnTo>
                  <a:pt x="0" y="0"/>
                </a:lnTo>
                <a:lnTo>
                  <a:pt x="0" y="2743200"/>
                </a:lnTo>
                <a:lnTo>
                  <a:pt x="12192000" y="2743200"/>
                </a:lnTo>
                <a:close/>
              </a:path>
            </a:pathLst>
          </a:custGeom>
          <a:noFill/>
        </p:spPr>
        <p:txBody>
          <a:bodyPr wrap="square">
            <a:noAutofit/>
          </a:bodyPr>
          <a:lstStyle>
            <a:lvl1pPr algn="r">
              <a:defRPr sz="1200"/>
            </a:lvl1pPr>
          </a:lstStyle>
          <a:p>
            <a:r>
              <a:rPr lang="en-US"/>
              <a:t>Click icont to input image</a:t>
            </a:r>
          </a:p>
          <a:p>
            <a:endParaRPr lang="en-US"/>
          </a:p>
        </p:txBody>
      </p:sp>
      <p:sp>
        <p:nvSpPr>
          <p:cNvPr id="3" name="Rectangle: Top Corners Rounded 2">
            <a:extLst>
              <a:ext uri="{FF2B5EF4-FFF2-40B4-BE49-F238E27FC236}">
                <a16:creationId xmlns:a16="http://schemas.microsoft.com/office/drawing/2014/main" id="{B456E9B9-D1EA-49D9-8249-BA8383DFD000}"/>
              </a:ext>
            </a:extLst>
          </p:cNvPr>
          <p:cNvSpPr/>
          <p:nvPr userDrawn="1"/>
        </p:nvSpPr>
        <p:spPr>
          <a:xfrm>
            <a:off x="1006473" y="3942623"/>
            <a:ext cx="3159127" cy="2114825"/>
          </a:xfrm>
          <a:prstGeom prst="round2SameRect">
            <a:avLst>
              <a:gd name="adj1" fmla="val 5586"/>
              <a:gd name="adj2" fmla="val 5391"/>
            </a:avLst>
          </a:prstGeom>
          <a:solidFill>
            <a:srgbClr val="27008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Rectangle: Top Corners Rounded 3">
            <a:extLst>
              <a:ext uri="{FF2B5EF4-FFF2-40B4-BE49-F238E27FC236}">
                <a16:creationId xmlns:a16="http://schemas.microsoft.com/office/drawing/2014/main" id="{A5A68397-5C1A-4678-9900-E3EA9152A1FB}"/>
              </a:ext>
            </a:extLst>
          </p:cNvPr>
          <p:cNvSpPr/>
          <p:nvPr userDrawn="1"/>
        </p:nvSpPr>
        <p:spPr>
          <a:xfrm>
            <a:off x="4516436" y="3942623"/>
            <a:ext cx="3159127" cy="2114825"/>
          </a:xfrm>
          <a:prstGeom prst="round2SameRect">
            <a:avLst>
              <a:gd name="adj1" fmla="val 5586"/>
              <a:gd name="adj2" fmla="val 5391"/>
            </a:avLst>
          </a:prstGeom>
          <a:solidFill>
            <a:srgbClr val="27008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 name="Rectangle: Top Corners Rounded 4">
            <a:extLst>
              <a:ext uri="{FF2B5EF4-FFF2-40B4-BE49-F238E27FC236}">
                <a16:creationId xmlns:a16="http://schemas.microsoft.com/office/drawing/2014/main" id="{4CA22A3E-ECF9-4126-BFD1-7F89B811AB7B}"/>
              </a:ext>
            </a:extLst>
          </p:cNvPr>
          <p:cNvSpPr/>
          <p:nvPr userDrawn="1"/>
        </p:nvSpPr>
        <p:spPr>
          <a:xfrm>
            <a:off x="8026399" y="3942623"/>
            <a:ext cx="3159127" cy="2114825"/>
          </a:xfrm>
          <a:prstGeom prst="round2SameRect">
            <a:avLst>
              <a:gd name="adj1" fmla="val 5586"/>
              <a:gd name="adj2" fmla="val 5391"/>
            </a:avLst>
          </a:prstGeom>
          <a:solidFill>
            <a:srgbClr val="27008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Tree>
    <p:extLst>
      <p:ext uri="{BB962C8B-B14F-4D97-AF65-F5344CB8AC3E}">
        <p14:creationId xmlns:p14="http://schemas.microsoft.com/office/powerpoint/2010/main" val="22315663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08EB094-CF6A-4057-BF5D-22C086D8E211}"/>
              </a:ext>
            </a:extLst>
          </p:cNvPr>
          <p:cNvSpPr/>
          <p:nvPr userDrawn="1"/>
        </p:nvSpPr>
        <p:spPr>
          <a:xfrm>
            <a:off x="4751695" y="1852113"/>
            <a:ext cx="2688609" cy="4203510"/>
          </a:xfrm>
          <a:prstGeom prst="roundRect">
            <a:avLst>
              <a:gd name="adj" fmla="val 4858"/>
            </a:avLst>
          </a:prstGeom>
          <a:noFill/>
          <a:ln>
            <a:solidFill>
              <a:srgbClr val="7A0BC0"/>
            </a:solidFill>
          </a:ln>
          <a:effectLst>
            <a:outerShdw blurRad="3175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ter" panose="02000503000000020004" pitchFamily="2" charset="0"/>
              <a:ea typeface="Inter" panose="02000503000000020004" pitchFamily="2" charset="0"/>
            </a:endParaRPr>
          </a:p>
        </p:txBody>
      </p:sp>
      <p:sp>
        <p:nvSpPr>
          <p:cNvPr id="3" name="Rectangle: Rounded Corners 2">
            <a:extLst>
              <a:ext uri="{FF2B5EF4-FFF2-40B4-BE49-F238E27FC236}">
                <a16:creationId xmlns:a16="http://schemas.microsoft.com/office/drawing/2014/main" id="{F024B0EF-637D-4D42-9630-1ADE5362F83D}"/>
              </a:ext>
            </a:extLst>
          </p:cNvPr>
          <p:cNvSpPr/>
          <p:nvPr userDrawn="1"/>
        </p:nvSpPr>
        <p:spPr>
          <a:xfrm>
            <a:off x="1599063" y="1842448"/>
            <a:ext cx="2688609" cy="4203510"/>
          </a:xfrm>
          <a:prstGeom prst="roundRect">
            <a:avLst>
              <a:gd name="adj" fmla="val 6141"/>
            </a:avLst>
          </a:prstGeom>
          <a:noFill/>
          <a:ln>
            <a:solidFill>
              <a:srgbClr val="7A0BC0"/>
            </a:solidFill>
          </a:ln>
          <a:effectLst>
            <a:outerShdw blurRad="3175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ter" panose="02000503000000020004" pitchFamily="2" charset="0"/>
              <a:ea typeface="Inter" panose="02000503000000020004" pitchFamily="2" charset="0"/>
            </a:endParaRPr>
          </a:p>
        </p:txBody>
      </p:sp>
      <p:sp>
        <p:nvSpPr>
          <p:cNvPr id="4" name="Rectangle: Rounded Corners 3">
            <a:extLst>
              <a:ext uri="{FF2B5EF4-FFF2-40B4-BE49-F238E27FC236}">
                <a16:creationId xmlns:a16="http://schemas.microsoft.com/office/drawing/2014/main" id="{E7C4CA1F-34F2-4D11-A67B-C8F592A2CA0D}"/>
              </a:ext>
            </a:extLst>
          </p:cNvPr>
          <p:cNvSpPr/>
          <p:nvPr userDrawn="1"/>
        </p:nvSpPr>
        <p:spPr>
          <a:xfrm>
            <a:off x="7886132" y="1842448"/>
            <a:ext cx="2688609" cy="4203510"/>
          </a:xfrm>
          <a:prstGeom prst="roundRect">
            <a:avLst>
              <a:gd name="adj" fmla="val 5330"/>
            </a:avLst>
          </a:prstGeom>
          <a:noFill/>
          <a:ln>
            <a:solidFill>
              <a:srgbClr val="7A0BC0"/>
            </a:solidFill>
          </a:ln>
          <a:effectLst>
            <a:outerShdw blurRad="3175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ter" panose="02000503000000020004" pitchFamily="2" charset="0"/>
              <a:ea typeface="Inter" panose="02000503000000020004" pitchFamily="2" charset="0"/>
            </a:endParaRPr>
          </a:p>
        </p:txBody>
      </p:sp>
      <p:sp>
        <p:nvSpPr>
          <p:cNvPr id="5" name="Rectangle 4">
            <a:extLst>
              <a:ext uri="{FF2B5EF4-FFF2-40B4-BE49-F238E27FC236}">
                <a16:creationId xmlns:a16="http://schemas.microsoft.com/office/drawing/2014/main" id="{C721B368-4C24-49D7-AE39-174B145D893F}"/>
              </a:ext>
            </a:extLst>
          </p:cNvPr>
          <p:cNvSpPr/>
          <p:nvPr userDrawn="1"/>
        </p:nvSpPr>
        <p:spPr>
          <a:xfrm>
            <a:off x="1599063" y="2634018"/>
            <a:ext cx="1380697" cy="586854"/>
          </a:xfrm>
          <a:prstGeom prst="rect">
            <a:avLst/>
          </a:prstGeom>
          <a:solidFill>
            <a:srgbClr val="7A0B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ter" panose="02000503000000020004" pitchFamily="2" charset="0"/>
              <a:ea typeface="Inter" panose="02000503000000020004" pitchFamily="2" charset="0"/>
            </a:endParaRPr>
          </a:p>
        </p:txBody>
      </p:sp>
      <p:sp>
        <p:nvSpPr>
          <p:cNvPr id="6" name="Rectangle 5">
            <a:extLst>
              <a:ext uri="{FF2B5EF4-FFF2-40B4-BE49-F238E27FC236}">
                <a16:creationId xmlns:a16="http://schemas.microsoft.com/office/drawing/2014/main" id="{DE68C71D-B09B-4996-9813-07F9B473030B}"/>
              </a:ext>
            </a:extLst>
          </p:cNvPr>
          <p:cNvSpPr/>
          <p:nvPr userDrawn="1"/>
        </p:nvSpPr>
        <p:spPr>
          <a:xfrm>
            <a:off x="2963719" y="2634018"/>
            <a:ext cx="1323953" cy="586854"/>
          </a:xfrm>
          <a:prstGeom prst="rect">
            <a:avLst/>
          </a:prstGeom>
          <a:solidFill>
            <a:srgbClr val="7A0B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ter" panose="02000503000000020004" pitchFamily="2" charset="0"/>
              <a:ea typeface="Inter" panose="02000503000000020004" pitchFamily="2" charset="0"/>
            </a:endParaRPr>
          </a:p>
        </p:txBody>
      </p:sp>
      <p:sp>
        <p:nvSpPr>
          <p:cNvPr id="7" name="Rectangle 6">
            <a:extLst>
              <a:ext uri="{FF2B5EF4-FFF2-40B4-BE49-F238E27FC236}">
                <a16:creationId xmlns:a16="http://schemas.microsoft.com/office/drawing/2014/main" id="{1EAFFB15-25CB-4D95-AF6E-111D997FF1CF}"/>
              </a:ext>
            </a:extLst>
          </p:cNvPr>
          <p:cNvSpPr/>
          <p:nvPr userDrawn="1"/>
        </p:nvSpPr>
        <p:spPr>
          <a:xfrm>
            <a:off x="4751695" y="2634018"/>
            <a:ext cx="1380697" cy="586854"/>
          </a:xfrm>
          <a:prstGeom prst="rect">
            <a:avLst/>
          </a:prstGeom>
          <a:solidFill>
            <a:srgbClr val="7A0B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ter" panose="02000503000000020004" pitchFamily="2" charset="0"/>
              <a:ea typeface="Inter" panose="02000503000000020004" pitchFamily="2" charset="0"/>
            </a:endParaRPr>
          </a:p>
        </p:txBody>
      </p:sp>
      <p:sp>
        <p:nvSpPr>
          <p:cNvPr id="8" name="Rectangle 7">
            <a:extLst>
              <a:ext uri="{FF2B5EF4-FFF2-40B4-BE49-F238E27FC236}">
                <a16:creationId xmlns:a16="http://schemas.microsoft.com/office/drawing/2014/main" id="{8AF9B774-7F89-43E7-80F9-8E08CB9A4C7A}"/>
              </a:ext>
            </a:extLst>
          </p:cNvPr>
          <p:cNvSpPr/>
          <p:nvPr userDrawn="1"/>
        </p:nvSpPr>
        <p:spPr>
          <a:xfrm>
            <a:off x="6116351" y="2634018"/>
            <a:ext cx="1323953" cy="586854"/>
          </a:xfrm>
          <a:prstGeom prst="rect">
            <a:avLst/>
          </a:prstGeom>
          <a:solidFill>
            <a:srgbClr val="7A0B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ter" panose="02000503000000020004" pitchFamily="2" charset="0"/>
              <a:ea typeface="Inter" panose="02000503000000020004" pitchFamily="2" charset="0"/>
            </a:endParaRPr>
          </a:p>
        </p:txBody>
      </p:sp>
      <p:sp>
        <p:nvSpPr>
          <p:cNvPr id="9" name="Rectangle 8">
            <a:extLst>
              <a:ext uri="{FF2B5EF4-FFF2-40B4-BE49-F238E27FC236}">
                <a16:creationId xmlns:a16="http://schemas.microsoft.com/office/drawing/2014/main" id="{9B1A619B-62C4-4527-899E-6A431D3459D9}"/>
              </a:ext>
            </a:extLst>
          </p:cNvPr>
          <p:cNvSpPr/>
          <p:nvPr userDrawn="1"/>
        </p:nvSpPr>
        <p:spPr>
          <a:xfrm>
            <a:off x="7891627" y="2634018"/>
            <a:ext cx="1380697" cy="586854"/>
          </a:xfrm>
          <a:prstGeom prst="rect">
            <a:avLst/>
          </a:prstGeom>
          <a:solidFill>
            <a:srgbClr val="7A0B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ter" panose="02000503000000020004" pitchFamily="2" charset="0"/>
              <a:ea typeface="Inter" panose="02000503000000020004" pitchFamily="2" charset="0"/>
            </a:endParaRPr>
          </a:p>
        </p:txBody>
      </p:sp>
      <p:sp>
        <p:nvSpPr>
          <p:cNvPr id="10" name="Rectangle 9">
            <a:extLst>
              <a:ext uri="{FF2B5EF4-FFF2-40B4-BE49-F238E27FC236}">
                <a16:creationId xmlns:a16="http://schemas.microsoft.com/office/drawing/2014/main" id="{669B0268-64E1-4C23-BCBC-17629208865F}"/>
              </a:ext>
            </a:extLst>
          </p:cNvPr>
          <p:cNvSpPr/>
          <p:nvPr userDrawn="1"/>
        </p:nvSpPr>
        <p:spPr>
          <a:xfrm>
            <a:off x="9256283" y="2634018"/>
            <a:ext cx="1323953" cy="586854"/>
          </a:xfrm>
          <a:prstGeom prst="rect">
            <a:avLst/>
          </a:prstGeom>
          <a:solidFill>
            <a:srgbClr val="7A0B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ter" panose="02000503000000020004" pitchFamily="2" charset="0"/>
              <a:ea typeface="Inter" panose="02000503000000020004" pitchFamily="2" charset="0"/>
            </a:endParaRPr>
          </a:p>
        </p:txBody>
      </p:sp>
      <p:cxnSp>
        <p:nvCxnSpPr>
          <p:cNvPr id="11" name="Straight Connector 10">
            <a:extLst>
              <a:ext uri="{FF2B5EF4-FFF2-40B4-BE49-F238E27FC236}">
                <a16:creationId xmlns:a16="http://schemas.microsoft.com/office/drawing/2014/main" id="{E6A7BB85-4D14-4CF4-ACDF-E3FF74CAC5EF}"/>
              </a:ext>
            </a:extLst>
          </p:cNvPr>
          <p:cNvCxnSpPr>
            <a:cxnSpLocks/>
          </p:cNvCxnSpPr>
          <p:nvPr userDrawn="1"/>
        </p:nvCxnSpPr>
        <p:spPr>
          <a:xfrm>
            <a:off x="5972175" y="2759869"/>
            <a:ext cx="0" cy="3262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316DD37-86E7-4273-BBE8-3B34CA96D452}"/>
              </a:ext>
            </a:extLst>
          </p:cNvPr>
          <p:cNvCxnSpPr>
            <a:cxnSpLocks/>
          </p:cNvCxnSpPr>
          <p:nvPr userDrawn="1"/>
        </p:nvCxnSpPr>
        <p:spPr>
          <a:xfrm>
            <a:off x="2743200" y="2759869"/>
            <a:ext cx="0" cy="3262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422F881-F8F1-42AB-8238-DEF028FF5958}"/>
              </a:ext>
            </a:extLst>
          </p:cNvPr>
          <p:cNvCxnSpPr>
            <a:cxnSpLocks/>
          </p:cNvCxnSpPr>
          <p:nvPr userDrawn="1"/>
        </p:nvCxnSpPr>
        <p:spPr>
          <a:xfrm>
            <a:off x="9162767" y="2759869"/>
            <a:ext cx="0" cy="32623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782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FB85CBD-4A9D-41FE-BEEA-8AA6D1A17094}"/>
              </a:ext>
            </a:extLst>
          </p:cNvPr>
          <p:cNvSpPr>
            <a:spLocks noGrp="1"/>
          </p:cNvSpPr>
          <p:nvPr>
            <p:ph type="pic" sz="quarter" idx="10" hasCustomPrompt="1"/>
          </p:nvPr>
        </p:nvSpPr>
        <p:spPr>
          <a:xfrm>
            <a:off x="0" y="0"/>
            <a:ext cx="5589431" cy="6858000"/>
          </a:xfrm>
          <a:prstGeom prst="rect">
            <a:avLst/>
          </a:prstGeom>
          <a:noFill/>
        </p:spPr>
        <p:txBody>
          <a:bodyPr>
            <a:normAutofit/>
          </a:bodyPr>
          <a:lstStyle>
            <a:lvl1pPr algn="r">
              <a:defRPr sz="1200"/>
            </a:lvl1pPr>
          </a:lstStyle>
          <a:p>
            <a:r>
              <a:rPr lang="en-US"/>
              <a:t>Click icont to input image</a:t>
            </a:r>
          </a:p>
          <a:p>
            <a:endParaRPr lang="en-US"/>
          </a:p>
        </p:txBody>
      </p:sp>
    </p:spTree>
    <p:extLst>
      <p:ext uri="{BB962C8B-B14F-4D97-AF65-F5344CB8AC3E}">
        <p14:creationId xmlns:p14="http://schemas.microsoft.com/office/powerpoint/2010/main" val="302668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2" name="Rectangle 38">
            <a:extLst>
              <a:ext uri="{FF2B5EF4-FFF2-40B4-BE49-F238E27FC236}">
                <a16:creationId xmlns:a16="http://schemas.microsoft.com/office/drawing/2014/main" id="{6BE16F61-3551-4755-9BCC-C7C0BBD3A09B}"/>
              </a:ext>
            </a:extLst>
          </p:cNvPr>
          <p:cNvSpPr/>
          <p:nvPr/>
        </p:nvSpPr>
        <p:spPr>
          <a:xfrm flipH="1" flipV="1">
            <a:off x="0" y="4857697"/>
            <a:ext cx="2363372" cy="2006875"/>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38">
            <a:extLst>
              <a:ext uri="{FF2B5EF4-FFF2-40B4-BE49-F238E27FC236}">
                <a16:creationId xmlns:a16="http://schemas.microsoft.com/office/drawing/2014/main" id="{6A629379-4734-4EEA-A004-F30231B1FE2C}"/>
              </a:ext>
            </a:extLst>
          </p:cNvPr>
          <p:cNvSpPr/>
          <p:nvPr/>
        </p:nvSpPr>
        <p:spPr>
          <a:xfrm flipH="1" flipV="1">
            <a:off x="10307" y="5400826"/>
            <a:ext cx="1582636" cy="1457172"/>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38">
            <a:extLst>
              <a:ext uri="{FF2B5EF4-FFF2-40B4-BE49-F238E27FC236}">
                <a16:creationId xmlns:a16="http://schemas.microsoft.com/office/drawing/2014/main" id="{5013CBD9-6BB7-44C5-8A26-30AABE4C1465}"/>
              </a:ext>
            </a:extLst>
          </p:cNvPr>
          <p:cNvSpPr/>
          <p:nvPr/>
        </p:nvSpPr>
        <p:spPr>
          <a:xfrm flipH="1" flipV="1">
            <a:off x="10304" y="5977073"/>
            <a:ext cx="956777" cy="880927"/>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D5F55EB8-A2D0-4F09-A227-1BAAF97F85DA}"/>
              </a:ext>
            </a:extLst>
          </p:cNvPr>
          <p:cNvSpPr/>
          <p:nvPr userDrawn="1"/>
        </p:nvSpPr>
        <p:spPr>
          <a:xfrm>
            <a:off x="9023234" y="1975288"/>
            <a:ext cx="2482978" cy="2642755"/>
          </a:xfrm>
          <a:prstGeom prst="ellipse">
            <a:avLst/>
          </a:pr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2">
            <a:extLst>
              <a:ext uri="{FF2B5EF4-FFF2-40B4-BE49-F238E27FC236}">
                <a16:creationId xmlns:a16="http://schemas.microsoft.com/office/drawing/2014/main" id="{1A73F6A9-43C5-4D29-8667-1D32367053B5}"/>
              </a:ext>
            </a:extLst>
          </p:cNvPr>
          <p:cNvSpPr>
            <a:spLocks noGrp="1"/>
          </p:cNvSpPr>
          <p:nvPr userDrawn="1">
            <p:ph type="pic" sz="quarter" idx="10" hasCustomPrompt="1"/>
          </p:nvPr>
        </p:nvSpPr>
        <p:spPr>
          <a:xfrm>
            <a:off x="4523232" y="0"/>
            <a:ext cx="7668769" cy="3429000"/>
          </a:xfrm>
          <a:prstGeom prst="rect">
            <a:avLst/>
          </a:prstGeom>
          <a:noFill/>
        </p:spPr>
        <p:txBody>
          <a:bodyPr>
            <a:normAutofit/>
          </a:bodyPr>
          <a:lstStyle>
            <a:lvl1pPr algn="r">
              <a:defRPr sz="1200"/>
            </a:lvl1pPr>
          </a:lstStyle>
          <a:p>
            <a:r>
              <a:rPr lang="en-US"/>
              <a:t>Click icont to input image</a:t>
            </a:r>
          </a:p>
          <a:p>
            <a:endParaRPr lang="en-US"/>
          </a:p>
        </p:txBody>
      </p:sp>
      <p:sp>
        <p:nvSpPr>
          <p:cNvPr id="3" name="Picture Placeholder 2">
            <a:extLst>
              <a:ext uri="{FF2B5EF4-FFF2-40B4-BE49-F238E27FC236}">
                <a16:creationId xmlns:a16="http://schemas.microsoft.com/office/drawing/2014/main" id="{E11294F3-14D6-43E3-8A90-83F293F36167}"/>
              </a:ext>
            </a:extLst>
          </p:cNvPr>
          <p:cNvSpPr>
            <a:spLocks noGrp="1"/>
          </p:cNvSpPr>
          <p:nvPr userDrawn="1">
            <p:ph type="pic" sz="quarter" idx="11" hasCustomPrompt="1"/>
          </p:nvPr>
        </p:nvSpPr>
        <p:spPr>
          <a:xfrm>
            <a:off x="7376160" y="4023360"/>
            <a:ext cx="4078310" cy="2231136"/>
          </a:xfrm>
          <a:prstGeom prst="rect">
            <a:avLst/>
          </a:prstGeom>
          <a:noFill/>
        </p:spPr>
        <p:txBody>
          <a:bodyPr>
            <a:normAutofit/>
          </a:bodyPr>
          <a:lstStyle>
            <a:lvl1pPr algn="r">
              <a:defRPr sz="1200"/>
            </a:lvl1pPr>
          </a:lstStyle>
          <a:p>
            <a:r>
              <a:rPr lang="en-US"/>
              <a:t>Click icont to input image</a:t>
            </a:r>
          </a:p>
          <a:p>
            <a:endParaRPr lang="en-US"/>
          </a:p>
        </p:txBody>
      </p:sp>
      <p:sp>
        <p:nvSpPr>
          <p:cNvPr id="5" name="Rectangle 4">
            <a:extLst>
              <a:ext uri="{FF2B5EF4-FFF2-40B4-BE49-F238E27FC236}">
                <a16:creationId xmlns:a16="http://schemas.microsoft.com/office/drawing/2014/main" id="{6C05F0F7-73F2-4EA8-81D0-0712EF495BD2}"/>
              </a:ext>
            </a:extLst>
          </p:cNvPr>
          <p:cNvSpPr/>
          <p:nvPr userDrawn="1"/>
        </p:nvSpPr>
        <p:spPr>
          <a:xfrm>
            <a:off x="929940" y="4023360"/>
            <a:ext cx="5779953" cy="2231136"/>
          </a:xfrm>
          <a:prstGeom prst="rect">
            <a:avLst/>
          </a:prstGeom>
          <a:noFill/>
          <a:ln>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0641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BA597599-B707-467D-A4F1-D7C8C1969826}"/>
              </a:ext>
            </a:extLst>
          </p:cNvPr>
          <p:cNvSpPr>
            <a:spLocks noGrp="1"/>
          </p:cNvSpPr>
          <p:nvPr>
            <p:ph type="pic" sz="quarter" idx="11" hasCustomPrompt="1"/>
          </p:nvPr>
        </p:nvSpPr>
        <p:spPr>
          <a:xfrm>
            <a:off x="8936736" y="658368"/>
            <a:ext cx="2377440" cy="2377440"/>
          </a:xfrm>
          <a:custGeom>
            <a:avLst/>
            <a:gdLst>
              <a:gd name="connsiteX0" fmla="*/ 1188720 w 2377440"/>
              <a:gd name="connsiteY0" fmla="*/ 0 h 2377440"/>
              <a:gd name="connsiteX1" fmla="*/ 2377440 w 2377440"/>
              <a:gd name="connsiteY1" fmla="*/ 1188720 h 2377440"/>
              <a:gd name="connsiteX2" fmla="*/ 1188720 w 2377440"/>
              <a:gd name="connsiteY2" fmla="*/ 2377440 h 2377440"/>
              <a:gd name="connsiteX3" fmla="*/ 0 w 2377440"/>
              <a:gd name="connsiteY3" fmla="*/ 1188720 h 2377440"/>
              <a:gd name="connsiteX4" fmla="*/ 1188720 w 2377440"/>
              <a:gd name="connsiteY4" fmla="*/ 0 h 2377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7440" h="2377440">
                <a:moveTo>
                  <a:pt x="1188720" y="0"/>
                </a:moveTo>
                <a:cubicBezTo>
                  <a:pt x="1845232" y="0"/>
                  <a:pt x="2377440" y="532208"/>
                  <a:pt x="2377440" y="1188720"/>
                </a:cubicBezTo>
                <a:cubicBezTo>
                  <a:pt x="2377440" y="1845232"/>
                  <a:pt x="1845232" y="2377440"/>
                  <a:pt x="1188720" y="2377440"/>
                </a:cubicBezTo>
                <a:cubicBezTo>
                  <a:pt x="532208" y="2377440"/>
                  <a:pt x="0" y="1845232"/>
                  <a:pt x="0" y="1188720"/>
                </a:cubicBezTo>
                <a:cubicBezTo>
                  <a:pt x="0" y="532208"/>
                  <a:pt x="532208" y="0"/>
                  <a:pt x="1188720" y="0"/>
                </a:cubicBezTo>
                <a:close/>
              </a:path>
            </a:pathLst>
          </a:custGeom>
          <a:noFill/>
        </p:spPr>
        <p:txBody>
          <a:bodyPr wrap="square">
            <a:noAutofit/>
          </a:bodyPr>
          <a:lstStyle>
            <a:lvl1pPr algn="r">
              <a:defRPr sz="1200"/>
            </a:lvl1pPr>
          </a:lstStyle>
          <a:p>
            <a:r>
              <a:rPr lang="en-US"/>
              <a:t>Click icont to input image</a:t>
            </a:r>
          </a:p>
          <a:p>
            <a:endParaRPr lang="en-US"/>
          </a:p>
        </p:txBody>
      </p:sp>
      <p:sp>
        <p:nvSpPr>
          <p:cNvPr id="2" name="Picture Placeholder 2">
            <a:extLst>
              <a:ext uri="{FF2B5EF4-FFF2-40B4-BE49-F238E27FC236}">
                <a16:creationId xmlns:a16="http://schemas.microsoft.com/office/drawing/2014/main" id="{CC0C3B69-1D62-477A-B47D-C1A9F009E531}"/>
              </a:ext>
            </a:extLst>
          </p:cNvPr>
          <p:cNvSpPr>
            <a:spLocks noGrp="1"/>
          </p:cNvSpPr>
          <p:nvPr>
            <p:ph type="pic" sz="quarter" idx="10" hasCustomPrompt="1"/>
          </p:nvPr>
        </p:nvSpPr>
        <p:spPr>
          <a:xfrm>
            <a:off x="4133088" y="0"/>
            <a:ext cx="3925824" cy="6858000"/>
          </a:xfrm>
          <a:prstGeom prst="rect">
            <a:avLst/>
          </a:prstGeom>
          <a:noFill/>
        </p:spPr>
        <p:txBody>
          <a:bodyPr>
            <a:normAutofit/>
          </a:bodyPr>
          <a:lstStyle>
            <a:lvl1pPr algn="r">
              <a:defRPr sz="1200"/>
            </a:lvl1pPr>
          </a:lstStyle>
          <a:p>
            <a:r>
              <a:rPr lang="en-US"/>
              <a:t>Click icont to input image</a:t>
            </a:r>
          </a:p>
          <a:p>
            <a:endParaRPr lang="en-US"/>
          </a:p>
        </p:txBody>
      </p:sp>
      <p:sp>
        <p:nvSpPr>
          <p:cNvPr id="13" name="Picture Placeholder 2">
            <a:extLst>
              <a:ext uri="{FF2B5EF4-FFF2-40B4-BE49-F238E27FC236}">
                <a16:creationId xmlns:a16="http://schemas.microsoft.com/office/drawing/2014/main" id="{3C142313-7067-45F9-B98D-3F9DB90557FE}"/>
              </a:ext>
            </a:extLst>
          </p:cNvPr>
          <p:cNvSpPr>
            <a:spLocks noGrp="1"/>
          </p:cNvSpPr>
          <p:nvPr>
            <p:ph type="pic" sz="quarter" idx="12" hasCustomPrompt="1"/>
          </p:nvPr>
        </p:nvSpPr>
        <p:spPr>
          <a:xfrm>
            <a:off x="816864" y="4206240"/>
            <a:ext cx="2596896" cy="1901952"/>
          </a:xfrm>
          <a:prstGeom prst="rect">
            <a:avLst/>
          </a:prstGeom>
          <a:noFill/>
        </p:spPr>
        <p:txBody>
          <a:bodyPr>
            <a:normAutofit/>
          </a:bodyPr>
          <a:lstStyle>
            <a:lvl1pPr algn="r">
              <a:defRPr sz="1200"/>
            </a:lvl1pPr>
          </a:lstStyle>
          <a:p>
            <a:r>
              <a:rPr lang="en-US"/>
              <a:t>Click icont to input image</a:t>
            </a:r>
          </a:p>
          <a:p>
            <a:endParaRPr lang="en-US"/>
          </a:p>
        </p:txBody>
      </p:sp>
      <p:sp>
        <p:nvSpPr>
          <p:cNvPr id="14" name="Rectangle 13">
            <a:extLst>
              <a:ext uri="{FF2B5EF4-FFF2-40B4-BE49-F238E27FC236}">
                <a16:creationId xmlns:a16="http://schemas.microsoft.com/office/drawing/2014/main" id="{FDB24D5C-2DD7-4AAB-8146-4089AC942B6A}"/>
              </a:ext>
            </a:extLst>
          </p:cNvPr>
          <p:cNvSpPr/>
          <p:nvPr userDrawn="1"/>
        </p:nvSpPr>
        <p:spPr>
          <a:xfrm>
            <a:off x="645940" y="4041648"/>
            <a:ext cx="2938745" cy="2231136"/>
          </a:xfrm>
          <a:prstGeom prst="rect">
            <a:avLst/>
          </a:prstGeom>
          <a:noFill/>
          <a:ln>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68198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8A4A618F-B8C2-423D-B6A5-B5575544E59A}"/>
              </a:ext>
            </a:extLst>
          </p:cNvPr>
          <p:cNvSpPr>
            <a:spLocks noGrp="1"/>
          </p:cNvSpPr>
          <p:nvPr>
            <p:ph type="pic" sz="quarter" idx="10" hasCustomPrompt="1"/>
          </p:nvPr>
        </p:nvSpPr>
        <p:spPr>
          <a:xfrm>
            <a:off x="807247" y="650383"/>
            <a:ext cx="4752304" cy="4282225"/>
          </a:xfrm>
          <a:custGeom>
            <a:avLst/>
            <a:gdLst>
              <a:gd name="connsiteX0" fmla="*/ 0 w 4752304"/>
              <a:gd name="connsiteY0" fmla="*/ 0 h 4282225"/>
              <a:gd name="connsiteX1" fmla="*/ 4752304 w 4752304"/>
              <a:gd name="connsiteY1" fmla="*/ 0 h 4282225"/>
              <a:gd name="connsiteX2" fmla="*/ 4752304 w 4752304"/>
              <a:gd name="connsiteY2" fmla="*/ 4282225 h 4282225"/>
              <a:gd name="connsiteX3" fmla="*/ 0 w 4752304"/>
              <a:gd name="connsiteY3" fmla="*/ 4282225 h 4282225"/>
            </a:gdLst>
            <a:ahLst/>
            <a:cxnLst>
              <a:cxn ang="0">
                <a:pos x="connsiteX0" y="connsiteY0"/>
              </a:cxn>
              <a:cxn ang="0">
                <a:pos x="connsiteX1" y="connsiteY1"/>
              </a:cxn>
              <a:cxn ang="0">
                <a:pos x="connsiteX2" y="connsiteY2"/>
              </a:cxn>
              <a:cxn ang="0">
                <a:pos x="connsiteX3" y="connsiteY3"/>
              </a:cxn>
            </a:cxnLst>
            <a:rect l="l" t="t" r="r" b="b"/>
            <a:pathLst>
              <a:path w="4752304" h="4282225">
                <a:moveTo>
                  <a:pt x="0" y="0"/>
                </a:moveTo>
                <a:lnTo>
                  <a:pt x="4752304" y="0"/>
                </a:lnTo>
                <a:lnTo>
                  <a:pt x="4752304" y="4282225"/>
                </a:lnTo>
                <a:lnTo>
                  <a:pt x="0" y="4282225"/>
                </a:lnTo>
                <a:close/>
              </a:path>
            </a:pathLst>
          </a:custGeom>
          <a:noFill/>
        </p:spPr>
        <p:txBody>
          <a:bodyPr wrap="square">
            <a:noAutofit/>
          </a:bodyPr>
          <a:lstStyle>
            <a:lvl1pPr algn="r">
              <a:defRPr sz="1200"/>
            </a:lvl1pPr>
          </a:lstStyle>
          <a:p>
            <a:r>
              <a:rPr lang="en-US"/>
              <a:t>Click icont to input image</a:t>
            </a:r>
          </a:p>
          <a:p>
            <a:endParaRPr lang="en-US"/>
          </a:p>
        </p:txBody>
      </p:sp>
      <p:sp>
        <p:nvSpPr>
          <p:cNvPr id="16" name="Picture Placeholder 15">
            <a:extLst>
              <a:ext uri="{FF2B5EF4-FFF2-40B4-BE49-F238E27FC236}">
                <a16:creationId xmlns:a16="http://schemas.microsoft.com/office/drawing/2014/main" id="{E67318D3-AF41-415D-AD3D-2051A6F1F7BE}"/>
              </a:ext>
            </a:extLst>
          </p:cNvPr>
          <p:cNvSpPr>
            <a:spLocks noGrp="1"/>
          </p:cNvSpPr>
          <p:nvPr>
            <p:ph type="pic" sz="quarter" idx="11" hasCustomPrompt="1"/>
          </p:nvPr>
        </p:nvSpPr>
        <p:spPr>
          <a:xfrm>
            <a:off x="3013299" y="2992468"/>
            <a:ext cx="4111451" cy="3102607"/>
          </a:xfrm>
          <a:custGeom>
            <a:avLst/>
            <a:gdLst>
              <a:gd name="connsiteX0" fmla="*/ 0 w 4752304"/>
              <a:gd name="connsiteY0" fmla="*/ 0 h 3412902"/>
              <a:gd name="connsiteX1" fmla="*/ 4752304 w 4752304"/>
              <a:gd name="connsiteY1" fmla="*/ 0 h 3412902"/>
              <a:gd name="connsiteX2" fmla="*/ 4752304 w 4752304"/>
              <a:gd name="connsiteY2" fmla="*/ 3412902 h 3412902"/>
              <a:gd name="connsiteX3" fmla="*/ 0 w 4752304"/>
              <a:gd name="connsiteY3" fmla="*/ 3412902 h 3412902"/>
            </a:gdLst>
            <a:ahLst/>
            <a:cxnLst>
              <a:cxn ang="0">
                <a:pos x="connsiteX0" y="connsiteY0"/>
              </a:cxn>
              <a:cxn ang="0">
                <a:pos x="connsiteX1" y="connsiteY1"/>
              </a:cxn>
              <a:cxn ang="0">
                <a:pos x="connsiteX2" y="connsiteY2"/>
              </a:cxn>
              <a:cxn ang="0">
                <a:pos x="connsiteX3" y="connsiteY3"/>
              </a:cxn>
            </a:cxnLst>
            <a:rect l="l" t="t" r="r" b="b"/>
            <a:pathLst>
              <a:path w="4752304" h="3412902">
                <a:moveTo>
                  <a:pt x="0" y="0"/>
                </a:moveTo>
                <a:lnTo>
                  <a:pt x="4752304" y="0"/>
                </a:lnTo>
                <a:lnTo>
                  <a:pt x="4752304" y="3412902"/>
                </a:lnTo>
                <a:lnTo>
                  <a:pt x="0" y="3412902"/>
                </a:lnTo>
                <a:close/>
              </a:path>
            </a:pathLst>
          </a:custGeom>
          <a:noFill/>
          <a:ln w="63500">
            <a:solidFill>
              <a:srgbClr val="1A1A40"/>
            </a:solidFill>
          </a:ln>
        </p:spPr>
        <p:txBody>
          <a:bodyPr wrap="square">
            <a:noAutofit/>
          </a:bodyPr>
          <a:lstStyle>
            <a:lvl1pPr algn="r">
              <a:defRPr sz="1200"/>
            </a:lvl1pPr>
          </a:lstStyle>
          <a:p>
            <a:r>
              <a:rPr lang="en-US"/>
              <a:t>Click icont to input image</a:t>
            </a:r>
          </a:p>
          <a:p>
            <a:endParaRPr lang="en-US"/>
          </a:p>
        </p:txBody>
      </p:sp>
    </p:spTree>
    <p:extLst>
      <p:ext uri="{BB962C8B-B14F-4D97-AF65-F5344CB8AC3E}">
        <p14:creationId xmlns:p14="http://schemas.microsoft.com/office/powerpoint/2010/main" val="3853189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D72D702B-996D-4AAC-8B0F-01A13DFB6233}"/>
              </a:ext>
            </a:extLst>
          </p:cNvPr>
          <p:cNvSpPr>
            <a:spLocks noGrp="1"/>
          </p:cNvSpPr>
          <p:nvPr>
            <p:ph type="pic" sz="quarter" idx="12" hasCustomPrompt="1"/>
          </p:nvPr>
        </p:nvSpPr>
        <p:spPr>
          <a:xfrm>
            <a:off x="8704936" y="3915727"/>
            <a:ext cx="2341171" cy="1727059"/>
          </a:xfrm>
          <a:prstGeom prst="rect">
            <a:avLst/>
          </a:prstGeom>
          <a:noFill/>
        </p:spPr>
        <p:txBody>
          <a:bodyPr>
            <a:normAutofit/>
          </a:bodyPr>
          <a:lstStyle>
            <a:lvl1pPr algn="r">
              <a:defRPr sz="1200"/>
            </a:lvl1pPr>
          </a:lstStyle>
          <a:p>
            <a:r>
              <a:rPr lang="en-US"/>
              <a:t>Click icont to input image</a:t>
            </a:r>
          </a:p>
          <a:p>
            <a:endParaRPr lang="en-US"/>
          </a:p>
        </p:txBody>
      </p:sp>
      <p:sp>
        <p:nvSpPr>
          <p:cNvPr id="7" name="Rectangle 6">
            <a:extLst>
              <a:ext uri="{FF2B5EF4-FFF2-40B4-BE49-F238E27FC236}">
                <a16:creationId xmlns:a16="http://schemas.microsoft.com/office/drawing/2014/main" id="{3C6C46B1-05A7-445A-8EFB-5C40FEBF5760}"/>
              </a:ext>
            </a:extLst>
          </p:cNvPr>
          <p:cNvSpPr/>
          <p:nvPr userDrawn="1"/>
        </p:nvSpPr>
        <p:spPr>
          <a:xfrm>
            <a:off x="8524657" y="3743106"/>
            <a:ext cx="2701729" cy="2072301"/>
          </a:xfrm>
          <a:prstGeom prst="rect">
            <a:avLst/>
          </a:prstGeom>
          <a:noFill/>
          <a:ln>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38">
            <a:extLst>
              <a:ext uri="{FF2B5EF4-FFF2-40B4-BE49-F238E27FC236}">
                <a16:creationId xmlns:a16="http://schemas.microsoft.com/office/drawing/2014/main" id="{74EB8C5F-5562-4FD6-8071-CA9D097A465C}"/>
              </a:ext>
            </a:extLst>
          </p:cNvPr>
          <p:cNvSpPr/>
          <p:nvPr/>
        </p:nvSpPr>
        <p:spPr>
          <a:xfrm>
            <a:off x="9913463" y="0"/>
            <a:ext cx="2278537" cy="1378507"/>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38">
            <a:extLst>
              <a:ext uri="{FF2B5EF4-FFF2-40B4-BE49-F238E27FC236}">
                <a16:creationId xmlns:a16="http://schemas.microsoft.com/office/drawing/2014/main" id="{1B771F14-962B-4CB3-91D5-485AEBE2ADDE}"/>
              </a:ext>
            </a:extLst>
          </p:cNvPr>
          <p:cNvSpPr/>
          <p:nvPr/>
        </p:nvSpPr>
        <p:spPr>
          <a:xfrm>
            <a:off x="10656236" y="4516"/>
            <a:ext cx="1525827" cy="1000920"/>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38">
            <a:extLst>
              <a:ext uri="{FF2B5EF4-FFF2-40B4-BE49-F238E27FC236}">
                <a16:creationId xmlns:a16="http://schemas.microsoft.com/office/drawing/2014/main" id="{A5A72426-9534-4B25-AD7A-C7EAA0F635DF}"/>
              </a:ext>
            </a:extLst>
          </p:cNvPr>
          <p:cNvSpPr/>
          <p:nvPr/>
        </p:nvSpPr>
        <p:spPr>
          <a:xfrm>
            <a:off x="11259633" y="4514"/>
            <a:ext cx="922433" cy="605102"/>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2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38">
            <a:extLst>
              <a:ext uri="{FF2B5EF4-FFF2-40B4-BE49-F238E27FC236}">
                <a16:creationId xmlns:a16="http://schemas.microsoft.com/office/drawing/2014/main" id="{140A864D-F9F2-49DA-89CD-D0FF84269681}"/>
              </a:ext>
            </a:extLst>
          </p:cNvPr>
          <p:cNvSpPr/>
          <p:nvPr userDrawn="1"/>
        </p:nvSpPr>
        <p:spPr>
          <a:xfrm flipH="1" flipV="1">
            <a:off x="5056" y="4844547"/>
            <a:ext cx="2363372" cy="2006875"/>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38">
            <a:extLst>
              <a:ext uri="{FF2B5EF4-FFF2-40B4-BE49-F238E27FC236}">
                <a16:creationId xmlns:a16="http://schemas.microsoft.com/office/drawing/2014/main" id="{8483ABA3-566F-43FB-B2BF-DDFB40D1177F}"/>
              </a:ext>
            </a:extLst>
          </p:cNvPr>
          <p:cNvSpPr/>
          <p:nvPr userDrawn="1"/>
        </p:nvSpPr>
        <p:spPr>
          <a:xfrm flipH="1" flipV="1">
            <a:off x="15363" y="5387676"/>
            <a:ext cx="1582636" cy="1457172"/>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38">
            <a:extLst>
              <a:ext uri="{FF2B5EF4-FFF2-40B4-BE49-F238E27FC236}">
                <a16:creationId xmlns:a16="http://schemas.microsoft.com/office/drawing/2014/main" id="{41DBD98A-FF61-4948-8E6B-8D71367B24BB}"/>
              </a:ext>
            </a:extLst>
          </p:cNvPr>
          <p:cNvSpPr/>
          <p:nvPr userDrawn="1"/>
        </p:nvSpPr>
        <p:spPr>
          <a:xfrm flipH="1" flipV="1">
            <a:off x="15360" y="5963923"/>
            <a:ext cx="956777" cy="880927"/>
          </a:xfrm>
          <a:custGeom>
            <a:avLst/>
            <a:gdLst>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1660113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0 w 2075543"/>
              <a:gd name="connsiteY3"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580572 w 2075543"/>
              <a:gd name="connsiteY3" fmla="*/ 1030514 h 1660113"/>
              <a:gd name="connsiteX4" fmla="*/ 0 w 2075543"/>
              <a:gd name="connsiteY4" fmla="*/ 0 h 1660113"/>
              <a:gd name="connsiteX0" fmla="*/ 0 w 2075543"/>
              <a:gd name="connsiteY0" fmla="*/ 0 h 1660113"/>
              <a:gd name="connsiteX1" fmla="*/ 2075543 w 2075543"/>
              <a:gd name="connsiteY1" fmla="*/ 0 h 1660113"/>
              <a:gd name="connsiteX2" fmla="*/ 2075543 w 2075543"/>
              <a:gd name="connsiteY2" fmla="*/ 1660113 h 1660113"/>
              <a:gd name="connsiteX3" fmla="*/ 812800 w 2075543"/>
              <a:gd name="connsiteY3" fmla="*/ 1074057 h 1660113"/>
              <a:gd name="connsiteX4" fmla="*/ 0 w 2075543"/>
              <a:gd name="connsiteY4" fmla="*/ 0 h 1660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5543" h="1660113">
                <a:moveTo>
                  <a:pt x="0" y="0"/>
                </a:moveTo>
                <a:lnTo>
                  <a:pt x="2075543" y="0"/>
                </a:lnTo>
                <a:lnTo>
                  <a:pt x="2075543" y="1660113"/>
                </a:lnTo>
                <a:cubicBezTo>
                  <a:pt x="1727200" y="1367999"/>
                  <a:pt x="1422400" y="1540342"/>
                  <a:pt x="812800" y="1074057"/>
                </a:cubicBezTo>
                <a:cubicBezTo>
                  <a:pt x="203200" y="607772"/>
                  <a:pt x="193524" y="343505"/>
                  <a:pt x="0" y="0"/>
                </a:cubicBezTo>
                <a:close/>
              </a:path>
            </a:pathLst>
          </a:cu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37346B8B-DD7C-4144-ADBC-E20BA9FF9EEE}"/>
              </a:ext>
            </a:extLst>
          </p:cNvPr>
          <p:cNvSpPr/>
          <p:nvPr userDrawn="1"/>
        </p:nvSpPr>
        <p:spPr>
          <a:xfrm>
            <a:off x="160373" y="1972261"/>
            <a:ext cx="2482978" cy="2642755"/>
          </a:xfrm>
          <a:prstGeom prst="ellipse">
            <a:avLst/>
          </a:pr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1">
            <a:extLst>
              <a:ext uri="{FF2B5EF4-FFF2-40B4-BE49-F238E27FC236}">
                <a16:creationId xmlns:a16="http://schemas.microsoft.com/office/drawing/2014/main" id="{D9FB8D17-E83D-43B3-9E26-A0C0F0D34D18}"/>
              </a:ext>
            </a:extLst>
          </p:cNvPr>
          <p:cNvSpPr>
            <a:spLocks noGrp="1"/>
          </p:cNvSpPr>
          <p:nvPr userDrawn="1">
            <p:ph type="pic" sz="quarter" idx="10" hasCustomPrompt="1"/>
          </p:nvPr>
        </p:nvSpPr>
        <p:spPr>
          <a:xfrm>
            <a:off x="755903" y="716376"/>
            <a:ext cx="4230625" cy="5425248"/>
          </a:xfrm>
          <a:custGeom>
            <a:avLst/>
            <a:gdLst>
              <a:gd name="connsiteX0" fmla="*/ 0 w 4752304"/>
              <a:gd name="connsiteY0" fmla="*/ 0 h 4282225"/>
              <a:gd name="connsiteX1" fmla="*/ 4752304 w 4752304"/>
              <a:gd name="connsiteY1" fmla="*/ 0 h 4282225"/>
              <a:gd name="connsiteX2" fmla="*/ 4752304 w 4752304"/>
              <a:gd name="connsiteY2" fmla="*/ 4282225 h 4282225"/>
              <a:gd name="connsiteX3" fmla="*/ 0 w 4752304"/>
              <a:gd name="connsiteY3" fmla="*/ 4282225 h 4282225"/>
            </a:gdLst>
            <a:ahLst/>
            <a:cxnLst>
              <a:cxn ang="0">
                <a:pos x="connsiteX0" y="connsiteY0"/>
              </a:cxn>
              <a:cxn ang="0">
                <a:pos x="connsiteX1" y="connsiteY1"/>
              </a:cxn>
              <a:cxn ang="0">
                <a:pos x="connsiteX2" y="connsiteY2"/>
              </a:cxn>
              <a:cxn ang="0">
                <a:pos x="connsiteX3" y="connsiteY3"/>
              </a:cxn>
            </a:cxnLst>
            <a:rect l="l" t="t" r="r" b="b"/>
            <a:pathLst>
              <a:path w="4752304" h="4282225">
                <a:moveTo>
                  <a:pt x="0" y="0"/>
                </a:moveTo>
                <a:lnTo>
                  <a:pt x="4752304" y="0"/>
                </a:lnTo>
                <a:lnTo>
                  <a:pt x="4752304" y="4282225"/>
                </a:lnTo>
                <a:lnTo>
                  <a:pt x="0" y="4282225"/>
                </a:lnTo>
                <a:close/>
              </a:path>
            </a:pathLst>
          </a:custGeom>
          <a:noFill/>
        </p:spPr>
        <p:txBody>
          <a:bodyPr wrap="square">
            <a:noAutofit/>
          </a:bodyPr>
          <a:lstStyle>
            <a:lvl1pPr algn="r">
              <a:defRPr sz="1200"/>
            </a:lvl1pPr>
          </a:lstStyle>
          <a:p>
            <a:r>
              <a:rPr lang="en-US"/>
              <a:t>Click icont to input image</a:t>
            </a:r>
          </a:p>
          <a:p>
            <a:endParaRPr lang="en-US"/>
          </a:p>
        </p:txBody>
      </p:sp>
    </p:spTree>
    <p:extLst>
      <p:ext uri="{BB962C8B-B14F-4D97-AF65-F5344CB8AC3E}">
        <p14:creationId xmlns:p14="http://schemas.microsoft.com/office/powerpoint/2010/main" val="1404712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8D07031-9DE2-4280-96A9-1821E9625B4B}"/>
              </a:ext>
            </a:extLst>
          </p:cNvPr>
          <p:cNvSpPr>
            <a:spLocks noGrp="1"/>
          </p:cNvSpPr>
          <p:nvPr>
            <p:ph type="pic" sz="quarter" idx="11" hasCustomPrompt="1"/>
          </p:nvPr>
        </p:nvSpPr>
        <p:spPr>
          <a:xfrm>
            <a:off x="5596128" y="-24384"/>
            <a:ext cx="6595872" cy="6870192"/>
          </a:xfrm>
          <a:custGeom>
            <a:avLst/>
            <a:gdLst>
              <a:gd name="connsiteX0" fmla="*/ 2833053 w 7449312"/>
              <a:gd name="connsiteY0" fmla="*/ 12192 h 6870192"/>
              <a:gd name="connsiteX1" fmla="*/ 5669280 w 7449312"/>
              <a:gd name="connsiteY1" fmla="*/ 12192 h 6870192"/>
              <a:gd name="connsiteX2" fmla="*/ 2836227 w 7449312"/>
              <a:gd name="connsiteY2" fmla="*/ 6870192 h 6870192"/>
              <a:gd name="connsiteX3" fmla="*/ 0 w 7449312"/>
              <a:gd name="connsiteY3" fmla="*/ 6870192 h 6870192"/>
              <a:gd name="connsiteX4" fmla="*/ 7449312 w 7449312"/>
              <a:gd name="connsiteY4" fmla="*/ 0 h 6870192"/>
              <a:gd name="connsiteX5" fmla="*/ 7436625 w 7449312"/>
              <a:gd name="connsiteY5" fmla="*/ 3352800 h 6870192"/>
              <a:gd name="connsiteX6" fmla="*/ 7439797 w 7449312"/>
              <a:gd name="connsiteY6" fmla="*/ 6870192 h 6870192"/>
              <a:gd name="connsiteX7" fmla="*/ 2950464 w 7449312"/>
              <a:gd name="connsiteY7" fmla="*/ 6870192 h 6870192"/>
              <a:gd name="connsiteX8" fmla="*/ 5774908 w 7449312"/>
              <a:gd name="connsiteY8" fmla="*/ 12192 h 6870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49312" h="6870192">
                <a:moveTo>
                  <a:pt x="2833053" y="12192"/>
                </a:moveTo>
                <a:lnTo>
                  <a:pt x="5669280" y="12192"/>
                </a:lnTo>
                <a:lnTo>
                  <a:pt x="2836227" y="6870192"/>
                </a:lnTo>
                <a:lnTo>
                  <a:pt x="0" y="6870192"/>
                </a:lnTo>
                <a:close/>
                <a:moveTo>
                  <a:pt x="7449312" y="0"/>
                </a:moveTo>
                <a:cubicBezTo>
                  <a:pt x="7432396" y="1125728"/>
                  <a:pt x="7453541" y="2263648"/>
                  <a:pt x="7436625" y="3352800"/>
                </a:cubicBezTo>
                <a:lnTo>
                  <a:pt x="7439797" y="6870192"/>
                </a:lnTo>
                <a:lnTo>
                  <a:pt x="2950464" y="6870192"/>
                </a:lnTo>
                <a:lnTo>
                  <a:pt x="5774908" y="12192"/>
                </a:lnTo>
                <a:close/>
              </a:path>
            </a:pathLst>
          </a:custGeom>
          <a:noFill/>
        </p:spPr>
        <p:txBody>
          <a:bodyPr wrap="square">
            <a:noAutofit/>
          </a:bodyPr>
          <a:lstStyle>
            <a:lvl1pPr algn="r">
              <a:defRPr sz="1200"/>
            </a:lvl1pPr>
          </a:lstStyle>
          <a:p>
            <a:r>
              <a:rPr lang="en-US"/>
              <a:t>Click icont to input image</a:t>
            </a:r>
          </a:p>
          <a:p>
            <a:endParaRPr lang="en-US"/>
          </a:p>
        </p:txBody>
      </p:sp>
      <p:sp>
        <p:nvSpPr>
          <p:cNvPr id="3" name="Parallelogram 4">
            <a:extLst>
              <a:ext uri="{FF2B5EF4-FFF2-40B4-BE49-F238E27FC236}">
                <a16:creationId xmlns:a16="http://schemas.microsoft.com/office/drawing/2014/main" id="{4D09C9FA-88EB-4E65-BDA1-546EB93FB9B0}"/>
              </a:ext>
            </a:extLst>
          </p:cNvPr>
          <p:cNvSpPr/>
          <p:nvPr userDrawn="1"/>
        </p:nvSpPr>
        <p:spPr>
          <a:xfrm rot="247044" flipH="1" flipV="1">
            <a:off x="6272318" y="-80281"/>
            <a:ext cx="1616659" cy="3880542"/>
          </a:xfrm>
          <a:custGeom>
            <a:avLst/>
            <a:gdLst>
              <a:gd name="connsiteX0" fmla="*/ 0 w 1610474"/>
              <a:gd name="connsiteY0" fmla="*/ 3767328 h 3767328"/>
              <a:gd name="connsiteX1" fmla="*/ 1097377 w 1610474"/>
              <a:gd name="connsiteY1" fmla="*/ 0 h 3767328"/>
              <a:gd name="connsiteX2" fmla="*/ 1610474 w 1610474"/>
              <a:gd name="connsiteY2" fmla="*/ 0 h 3767328"/>
              <a:gd name="connsiteX3" fmla="*/ 513097 w 1610474"/>
              <a:gd name="connsiteY3" fmla="*/ 3767328 h 3767328"/>
              <a:gd name="connsiteX4" fmla="*/ 0 w 1610474"/>
              <a:gd name="connsiteY4" fmla="*/ 3767328 h 3767328"/>
              <a:gd name="connsiteX0" fmla="*/ 0 w 1626936"/>
              <a:gd name="connsiteY0" fmla="*/ 3842660 h 3842660"/>
              <a:gd name="connsiteX1" fmla="*/ 1113839 w 1626936"/>
              <a:gd name="connsiteY1" fmla="*/ 0 h 3842660"/>
              <a:gd name="connsiteX2" fmla="*/ 1626936 w 1626936"/>
              <a:gd name="connsiteY2" fmla="*/ 0 h 3842660"/>
              <a:gd name="connsiteX3" fmla="*/ 529559 w 1626936"/>
              <a:gd name="connsiteY3" fmla="*/ 3767328 h 3842660"/>
              <a:gd name="connsiteX4" fmla="*/ 0 w 1626936"/>
              <a:gd name="connsiteY4" fmla="*/ 3842660 h 3842660"/>
              <a:gd name="connsiteX0" fmla="*/ 0 w 1626936"/>
              <a:gd name="connsiteY0" fmla="*/ 3842660 h 3842660"/>
              <a:gd name="connsiteX1" fmla="*/ 1113839 w 1626936"/>
              <a:gd name="connsiteY1" fmla="*/ 0 h 3842660"/>
              <a:gd name="connsiteX2" fmla="*/ 1626936 w 1626936"/>
              <a:gd name="connsiteY2" fmla="*/ 0 h 3842660"/>
              <a:gd name="connsiteX3" fmla="*/ 525221 w 1626936"/>
              <a:gd name="connsiteY3" fmla="*/ 3841362 h 3842660"/>
              <a:gd name="connsiteX4" fmla="*/ 0 w 1626936"/>
              <a:gd name="connsiteY4" fmla="*/ 3842660 h 3842660"/>
              <a:gd name="connsiteX0" fmla="*/ 0 w 1623044"/>
              <a:gd name="connsiteY0" fmla="*/ 3879028 h 3879028"/>
              <a:gd name="connsiteX1" fmla="*/ 1109947 w 1623044"/>
              <a:gd name="connsiteY1" fmla="*/ 0 h 3879028"/>
              <a:gd name="connsiteX2" fmla="*/ 1623044 w 1623044"/>
              <a:gd name="connsiteY2" fmla="*/ 0 h 3879028"/>
              <a:gd name="connsiteX3" fmla="*/ 521329 w 1623044"/>
              <a:gd name="connsiteY3" fmla="*/ 3841362 h 3879028"/>
              <a:gd name="connsiteX4" fmla="*/ 0 w 1623044"/>
              <a:gd name="connsiteY4" fmla="*/ 3879028 h 3879028"/>
              <a:gd name="connsiteX0" fmla="*/ 0 w 1627383"/>
              <a:gd name="connsiteY0" fmla="*/ 3953062 h 3953062"/>
              <a:gd name="connsiteX1" fmla="*/ 1109947 w 1627383"/>
              <a:gd name="connsiteY1" fmla="*/ 74034 h 3953062"/>
              <a:gd name="connsiteX2" fmla="*/ 1627383 w 1627383"/>
              <a:gd name="connsiteY2" fmla="*/ 0 h 3953062"/>
              <a:gd name="connsiteX3" fmla="*/ 521329 w 1627383"/>
              <a:gd name="connsiteY3" fmla="*/ 3915396 h 3953062"/>
              <a:gd name="connsiteX4" fmla="*/ 0 w 1627383"/>
              <a:gd name="connsiteY4" fmla="*/ 3953062 h 3953062"/>
              <a:gd name="connsiteX0" fmla="*/ 0 w 1621736"/>
              <a:gd name="connsiteY0" fmla="*/ 3920767 h 3920767"/>
              <a:gd name="connsiteX1" fmla="*/ 1104300 w 1621736"/>
              <a:gd name="connsiteY1" fmla="*/ 74034 h 3920767"/>
              <a:gd name="connsiteX2" fmla="*/ 1621736 w 1621736"/>
              <a:gd name="connsiteY2" fmla="*/ 0 h 3920767"/>
              <a:gd name="connsiteX3" fmla="*/ 515682 w 1621736"/>
              <a:gd name="connsiteY3" fmla="*/ 3915396 h 3920767"/>
              <a:gd name="connsiteX4" fmla="*/ 0 w 1621736"/>
              <a:gd name="connsiteY4" fmla="*/ 3920767 h 3920767"/>
              <a:gd name="connsiteX0" fmla="*/ 0 w 1621736"/>
              <a:gd name="connsiteY0" fmla="*/ 3920767 h 3920767"/>
              <a:gd name="connsiteX1" fmla="*/ 1104300 w 1621736"/>
              <a:gd name="connsiteY1" fmla="*/ 74034 h 3920767"/>
              <a:gd name="connsiteX2" fmla="*/ 1621736 w 1621736"/>
              <a:gd name="connsiteY2" fmla="*/ 0 h 3920767"/>
              <a:gd name="connsiteX3" fmla="*/ 528119 w 1621736"/>
              <a:gd name="connsiteY3" fmla="*/ 3866669 h 3920767"/>
              <a:gd name="connsiteX4" fmla="*/ 0 w 1621736"/>
              <a:gd name="connsiteY4" fmla="*/ 3920767 h 3920767"/>
              <a:gd name="connsiteX0" fmla="*/ 0 w 1616659"/>
              <a:gd name="connsiteY0" fmla="*/ 3880542 h 3880542"/>
              <a:gd name="connsiteX1" fmla="*/ 1104300 w 1616659"/>
              <a:gd name="connsiteY1" fmla="*/ 33809 h 3880542"/>
              <a:gd name="connsiteX2" fmla="*/ 1616659 w 1616659"/>
              <a:gd name="connsiteY2" fmla="*/ 0 h 3880542"/>
              <a:gd name="connsiteX3" fmla="*/ 528119 w 1616659"/>
              <a:gd name="connsiteY3" fmla="*/ 3826444 h 3880542"/>
              <a:gd name="connsiteX4" fmla="*/ 0 w 1616659"/>
              <a:gd name="connsiteY4" fmla="*/ 3880542 h 3880542"/>
              <a:gd name="connsiteX0" fmla="*/ 0 w 1616659"/>
              <a:gd name="connsiteY0" fmla="*/ 3880542 h 3880542"/>
              <a:gd name="connsiteX1" fmla="*/ 1089009 w 1616659"/>
              <a:gd name="connsiteY1" fmla="*/ 42881 h 3880542"/>
              <a:gd name="connsiteX2" fmla="*/ 1616659 w 1616659"/>
              <a:gd name="connsiteY2" fmla="*/ 0 h 3880542"/>
              <a:gd name="connsiteX3" fmla="*/ 528119 w 1616659"/>
              <a:gd name="connsiteY3" fmla="*/ 3826444 h 3880542"/>
              <a:gd name="connsiteX4" fmla="*/ 0 w 1616659"/>
              <a:gd name="connsiteY4" fmla="*/ 3880542 h 38805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659" h="3880542">
                <a:moveTo>
                  <a:pt x="0" y="3880542"/>
                </a:moveTo>
                <a:lnTo>
                  <a:pt x="1089009" y="42881"/>
                </a:lnTo>
                <a:lnTo>
                  <a:pt x="1616659" y="0"/>
                </a:lnTo>
                <a:lnTo>
                  <a:pt x="528119" y="3826444"/>
                </a:lnTo>
                <a:lnTo>
                  <a:pt x="0" y="3880542"/>
                </a:lnTo>
                <a:close/>
              </a:path>
            </a:pathLst>
          </a:cu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2426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0A5982E2-0F75-42C8-A34C-382CD8E4EDE7}"/>
              </a:ext>
            </a:extLst>
          </p:cNvPr>
          <p:cNvSpPr>
            <a:spLocks noGrp="1"/>
          </p:cNvSpPr>
          <p:nvPr>
            <p:ph type="pic" sz="quarter" idx="12" hasCustomPrompt="1"/>
          </p:nvPr>
        </p:nvSpPr>
        <p:spPr>
          <a:xfrm flipH="1">
            <a:off x="0" y="0"/>
            <a:ext cx="6096000" cy="6858000"/>
          </a:xfrm>
          <a:custGeom>
            <a:avLst/>
            <a:gdLst>
              <a:gd name="connsiteX0" fmla="*/ 5407152 w 5407152"/>
              <a:gd name="connsiteY0" fmla="*/ 2173224 h 6824472"/>
              <a:gd name="connsiteX1" fmla="*/ 3339584 w 5407152"/>
              <a:gd name="connsiteY1" fmla="*/ 2173224 h 6824472"/>
              <a:gd name="connsiteX2" fmla="*/ 969264 w 5407152"/>
              <a:gd name="connsiteY2" fmla="*/ 6824472 h 6824472"/>
              <a:gd name="connsiteX3" fmla="*/ 3036832 w 5407152"/>
              <a:gd name="connsiteY3" fmla="*/ 6824472 h 6824472"/>
              <a:gd name="connsiteX4" fmla="*/ 4437888 w 5407152"/>
              <a:gd name="connsiteY4" fmla="*/ 0 h 6824472"/>
              <a:gd name="connsiteX5" fmla="*/ 2370320 w 5407152"/>
              <a:gd name="connsiteY5" fmla="*/ 0 h 6824472"/>
              <a:gd name="connsiteX6" fmla="*/ 0 w 5407152"/>
              <a:gd name="connsiteY6" fmla="*/ 4651248 h 6824472"/>
              <a:gd name="connsiteX7" fmla="*/ 2067568 w 5407152"/>
              <a:gd name="connsiteY7" fmla="*/ 4651248 h 6824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7152" h="6824472">
                <a:moveTo>
                  <a:pt x="5407152" y="2173224"/>
                </a:moveTo>
                <a:lnTo>
                  <a:pt x="3339584" y="2173224"/>
                </a:lnTo>
                <a:lnTo>
                  <a:pt x="969264" y="6824472"/>
                </a:lnTo>
                <a:lnTo>
                  <a:pt x="3036832" y="6824472"/>
                </a:lnTo>
                <a:close/>
                <a:moveTo>
                  <a:pt x="4437888" y="0"/>
                </a:moveTo>
                <a:lnTo>
                  <a:pt x="2370320" y="0"/>
                </a:lnTo>
                <a:lnTo>
                  <a:pt x="0" y="4651248"/>
                </a:lnTo>
                <a:lnTo>
                  <a:pt x="2067568" y="4651248"/>
                </a:lnTo>
                <a:close/>
              </a:path>
            </a:pathLst>
          </a:custGeom>
          <a:noFill/>
        </p:spPr>
        <p:txBody>
          <a:bodyPr wrap="square">
            <a:noAutofit/>
          </a:bodyPr>
          <a:lstStyle>
            <a:lvl1pPr algn="r">
              <a:defRPr sz="1200"/>
            </a:lvl1pPr>
          </a:lstStyle>
          <a:p>
            <a:r>
              <a:rPr lang="en-US"/>
              <a:t>Click icont to input image</a:t>
            </a:r>
          </a:p>
          <a:p>
            <a:endParaRPr lang="en-US"/>
          </a:p>
        </p:txBody>
      </p:sp>
      <p:sp>
        <p:nvSpPr>
          <p:cNvPr id="2" name="Parallelogram 1">
            <a:extLst>
              <a:ext uri="{FF2B5EF4-FFF2-40B4-BE49-F238E27FC236}">
                <a16:creationId xmlns:a16="http://schemas.microsoft.com/office/drawing/2014/main" id="{17B2BE8C-0514-4F55-BABA-9EE50D2A976E}"/>
              </a:ext>
            </a:extLst>
          </p:cNvPr>
          <p:cNvSpPr/>
          <p:nvPr userDrawn="1"/>
        </p:nvSpPr>
        <p:spPr>
          <a:xfrm rot="18095941">
            <a:off x="326197" y="3261516"/>
            <a:ext cx="2339095" cy="3739896"/>
          </a:xfrm>
          <a:custGeom>
            <a:avLst/>
            <a:gdLst>
              <a:gd name="connsiteX0" fmla="*/ 0 w 2657856"/>
              <a:gd name="connsiteY0" fmla="*/ 3739896 h 3739896"/>
              <a:gd name="connsiteX1" fmla="*/ 2077035 w 2657856"/>
              <a:gd name="connsiteY1" fmla="*/ 0 h 3739896"/>
              <a:gd name="connsiteX2" fmla="*/ 2657856 w 2657856"/>
              <a:gd name="connsiteY2" fmla="*/ 0 h 3739896"/>
              <a:gd name="connsiteX3" fmla="*/ 580821 w 2657856"/>
              <a:gd name="connsiteY3" fmla="*/ 3739896 h 3739896"/>
              <a:gd name="connsiteX4" fmla="*/ 0 w 2657856"/>
              <a:gd name="connsiteY4" fmla="*/ 3739896 h 3739896"/>
              <a:gd name="connsiteX0" fmla="*/ 0 w 2341486"/>
              <a:gd name="connsiteY0" fmla="*/ 3230357 h 3739896"/>
              <a:gd name="connsiteX1" fmla="*/ 1760665 w 2341486"/>
              <a:gd name="connsiteY1" fmla="*/ 0 h 3739896"/>
              <a:gd name="connsiteX2" fmla="*/ 2341486 w 2341486"/>
              <a:gd name="connsiteY2" fmla="*/ 0 h 3739896"/>
              <a:gd name="connsiteX3" fmla="*/ 264451 w 2341486"/>
              <a:gd name="connsiteY3" fmla="*/ 3739896 h 3739896"/>
              <a:gd name="connsiteX4" fmla="*/ 0 w 2341486"/>
              <a:gd name="connsiteY4" fmla="*/ 3230357 h 3739896"/>
              <a:gd name="connsiteX0" fmla="*/ 0 w 2349479"/>
              <a:gd name="connsiteY0" fmla="*/ 3263903 h 3739896"/>
              <a:gd name="connsiteX1" fmla="*/ 1768658 w 2349479"/>
              <a:gd name="connsiteY1" fmla="*/ 0 h 3739896"/>
              <a:gd name="connsiteX2" fmla="*/ 2349479 w 2349479"/>
              <a:gd name="connsiteY2" fmla="*/ 0 h 3739896"/>
              <a:gd name="connsiteX3" fmla="*/ 272444 w 2349479"/>
              <a:gd name="connsiteY3" fmla="*/ 3739896 h 3739896"/>
              <a:gd name="connsiteX4" fmla="*/ 0 w 2349479"/>
              <a:gd name="connsiteY4" fmla="*/ 3263903 h 3739896"/>
              <a:gd name="connsiteX0" fmla="*/ 0 w 2366252"/>
              <a:gd name="connsiteY0" fmla="*/ 3259907 h 3739896"/>
              <a:gd name="connsiteX1" fmla="*/ 1785431 w 2366252"/>
              <a:gd name="connsiteY1" fmla="*/ 0 h 3739896"/>
              <a:gd name="connsiteX2" fmla="*/ 2366252 w 2366252"/>
              <a:gd name="connsiteY2" fmla="*/ 0 h 3739896"/>
              <a:gd name="connsiteX3" fmla="*/ 289217 w 2366252"/>
              <a:gd name="connsiteY3" fmla="*/ 3739896 h 3739896"/>
              <a:gd name="connsiteX4" fmla="*/ 0 w 2366252"/>
              <a:gd name="connsiteY4" fmla="*/ 3259907 h 3739896"/>
              <a:gd name="connsiteX0" fmla="*/ 0 w 2339095"/>
              <a:gd name="connsiteY0" fmla="*/ 3259907 h 3739896"/>
              <a:gd name="connsiteX1" fmla="*/ 1785431 w 2339095"/>
              <a:gd name="connsiteY1" fmla="*/ 0 h 3739896"/>
              <a:gd name="connsiteX2" fmla="*/ 2339095 w 2339095"/>
              <a:gd name="connsiteY2" fmla="*/ 2392 h 3739896"/>
              <a:gd name="connsiteX3" fmla="*/ 289217 w 2339095"/>
              <a:gd name="connsiteY3" fmla="*/ 3739896 h 3739896"/>
              <a:gd name="connsiteX4" fmla="*/ 0 w 2339095"/>
              <a:gd name="connsiteY4" fmla="*/ 3259907 h 3739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9095" h="3739896">
                <a:moveTo>
                  <a:pt x="0" y="3259907"/>
                </a:moveTo>
                <a:lnTo>
                  <a:pt x="1785431" y="0"/>
                </a:lnTo>
                <a:lnTo>
                  <a:pt x="2339095" y="2392"/>
                </a:lnTo>
                <a:lnTo>
                  <a:pt x="289217" y="3739896"/>
                </a:lnTo>
                <a:lnTo>
                  <a:pt x="0" y="3259907"/>
                </a:lnTo>
                <a:close/>
              </a:path>
            </a:pathLst>
          </a:cu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1">
            <a:extLst>
              <a:ext uri="{FF2B5EF4-FFF2-40B4-BE49-F238E27FC236}">
                <a16:creationId xmlns:a16="http://schemas.microsoft.com/office/drawing/2014/main" id="{EFAE99B8-AC72-415A-9295-CAD3F1ACCDB8}"/>
              </a:ext>
            </a:extLst>
          </p:cNvPr>
          <p:cNvSpPr/>
          <p:nvPr userDrawn="1"/>
        </p:nvSpPr>
        <p:spPr>
          <a:xfrm rot="7267968">
            <a:off x="3410315" y="-106299"/>
            <a:ext cx="2366252" cy="3739896"/>
          </a:xfrm>
          <a:custGeom>
            <a:avLst/>
            <a:gdLst>
              <a:gd name="connsiteX0" fmla="*/ 0 w 2657856"/>
              <a:gd name="connsiteY0" fmla="*/ 3739896 h 3739896"/>
              <a:gd name="connsiteX1" fmla="*/ 2077035 w 2657856"/>
              <a:gd name="connsiteY1" fmla="*/ 0 h 3739896"/>
              <a:gd name="connsiteX2" fmla="*/ 2657856 w 2657856"/>
              <a:gd name="connsiteY2" fmla="*/ 0 h 3739896"/>
              <a:gd name="connsiteX3" fmla="*/ 580821 w 2657856"/>
              <a:gd name="connsiteY3" fmla="*/ 3739896 h 3739896"/>
              <a:gd name="connsiteX4" fmla="*/ 0 w 2657856"/>
              <a:gd name="connsiteY4" fmla="*/ 3739896 h 3739896"/>
              <a:gd name="connsiteX0" fmla="*/ 0 w 2341486"/>
              <a:gd name="connsiteY0" fmla="*/ 3230357 h 3739896"/>
              <a:gd name="connsiteX1" fmla="*/ 1760665 w 2341486"/>
              <a:gd name="connsiteY1" fmla="*/ 0 h 3739896"/>
              <a:gd name="connsiteX2" fmla="*/ 2341486 w 2341486"/>
              <a:gd name="connsiteY2" fmla="*/ 0 h 3739896"/>
              <a:gd name="connsiteX3" fmla="*/ 264451 w 2341486"/>
              <a:gd name="connsiteY3" fmla="*/ 3739896 h 3739896"/>
              <a:gd name="connsiteX4" fmla="*/ 0 w 2341486"/>
              <a:gd name="connsiteY4" fmla="*/ 3230357 h 3739896"/>
              <a:gd name="connsiteX0" fmla="*/ 0 w 2349479"/>
              <a:gd name="connsiteY0" fmla="*/ 3263903 h 3739896"/>
              <a:gd name="connsiteX1" fmla="*/ 1768658 w 2349479"/>
              <a:gd name="connsiteY1" fmla="*/ 0 h 3739896"/>
              <a:gd name="connsiteX2" fmla="*/ 2349479 w 2349479"/>
              <a:gd name="connsiteY2" fmla="*/ 0 h 3739896"/>
              <a:gd name="connsiteX3" fmla="*/ 272444 w 2349479"/>
              <a:gd name="connsiteY3" fmla="*/ 3739896 h 3739896"/>
              <a:gd name="connsiteX4" fmla="*/ 0 w 2349479"/>
              <a:gd name="connsiteY4" fmla="*/ 3263903 h 3739896"/>
              <a:gd name="connsiteX0" fmla="*/ 0 w 2366252"/>
              <a:gd name="connsiteY0" fmla="*/ 3259907 h 3739896"/>
              <a:gd name="connsiteX1" fmla="*/ 1785431 w 2366252"/>
              <a:gd name="connsiteY1" fmla="*/ 0 h 3739896"/>
              <a:gd name="connsiteX2" fmla="*/ 2366252 w 2366252"/>
              <a:gd name="connsiteY2" fmla="*/ 0 h 3739896"/>
              <a:gd name="connsiteX3" fmla="*/ 289217 w 2366252"/>
              <a:gd name="connsiteY3" fmla="*/ 3739896 h 3739896"/>
              <a:gd name="connsiteX4" fmla="*/ 0 w 2366252"/>
              <a:gd name="connsiteY4" fmla="*/ 3259907 h 3739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6252" h="3739896">
                <a:moveTo>
                  <a:pt x="0" y="3259907"/>
                </a:moveTo>
                <a:lnTo>
                  <a:pt x="1785431" y="0"/>
                </a:lnTo>
                <a:lnTo>
                  <a:pt x="2366252" y="0"/>
                </a:lnTo>
                <a:lnTo>
                  <a:pt x="289217" y="3739896"/>
                </a:lnTo>
                <a:lnTo>
                  <a:pt x="0" y="3259907"/>
                </a:lnTo>
                <a:close/>
              </a:path>
            </a:pathLst>
          </a:custGeom>
          <a:solidFill>
            <a:srgbClr val="2700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2D7F2ADC-6FCC-4504-9828-D41AB63CEF60}"/>
              </a:ext>
            </a:extLst>
          </p:cNvPr>
          <p:cNvCxnSpPr/>
          <p:nvPr userDrawn="1"/>
        </p:nvCxnSpPr>
        <p:spPr>
          <a:xfrm>
            <a:off x="11732654" y="33528"/>
            <a:ext cx="0" cy="6790944"/>
          </a:xfrm>
          <a:prstGeom prst="line">
            <a:avLst/>
          </a:prstGeom>
          <a:ln w="19050">
            <a:solidFill>
              <a:srgbClr val="7A0BC0"/>
            </a:solidFill>
          </a:ln>
        </p:spPr>
        <p:style>
          <a:lnRef idx="1">
            <a:schemeClr val="accent2"/>
          </a:lnRef>
          <a:fillRef idx="0">
            <a:schemeClr val="accent2"/>
          </a:fillRef>
          <a:effectRef idx="0">
            <a:schemeClr val="accent2"/>
          </a:effectRef>
          <a:fontRef idx="minor">
            <a:schemeClr val="tx1"/>
          </a:fontRef>
        </p:style>
      </p:cxnSp>
      <p:grpSp>
        <p:nvGrpSpPr>
          <p:cNvPr id="6" name="Group 5">
            <a:extLst>
              <a:ext uri="{FF2B5EF4-FFF2-40B4-BE49-F238E27FC236}">
                <a16:creationId xmlns:a16="http://schemas.microsoft.com/office/drawing/2014/main" id="{1F876EE1-8D0E-4F98-855E-3D0DDEA5D882}"/>
              </a:ext>
            </a:extLst>
          </p:cNvPr>
          <p:cNvGrpSpPr/>
          <p:nvPr userDrawn="1"/>
        </p:nvGrpSpPr>
        <p:grpSpPr>
          <a:xfrm>
            <a:off x="11646929" y="3156690"/>
            <a:ext cx="184150" cy="544620"/>
            <a:chOff x="11217499" y="4584700"/>
            <a:chExt cx="184150" cy="544620"/>
          </a:xfrm>
        </p:grpSpPr>
        <p:sp>
          <p:nvSpPr>
            <p:cNvPr id="8" name="Diamond 7">
              <a:extLst>
                <a:ext uri="{FF2B5EF4-FFF2-40B4-BE49-F238E27FC236}">
                  <a16:creationId xmlns:a16="http://schemas.microsoft.com/office/drawing/2014/main" id="{A6332215-D968-479F-811F-4A92D84CE592}"/>
                </a:ext>
              </a:extLst>
            </p:cNvPr>
            <p:cNvSpPr/>
            <p:nvPr/>
          </p:nvSpPr>
          <p:spPr>
            <a:xfrm>
              <a:off x="11217499" y="4584700"/>
              <a:ext cx="184150" cy="184150"/>
            </a:xfrm>
            <a:prstGeom prst="diamond">
              <a:avLst/>
            </a:prstGeom>
            <a:solidFill>
              <a:srgbClr val="1A1A40"/>
            </a:solid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iamond 8">
              <a:extLst>
                <a:ext uri="{FF2B5EF4-FFF2-40B4-BE49-F238E27FC236}">
                  <a16:creationId xmlns:a16="http://schemas.microsoft.com/office/drawing/2014/main" id="{F69393F4-430A-48FF-9257-6561F932ED20}"/>
                </a:ext>
              </a:extLst>
            </p:cNvPr>
            <p:cNvSpPr/>
            <p:nvPr/>
          </p:nvSpPr>
          <p:spPr>
            <a:xfrm>
              <a:off x="11217499" y="4764935"/>
              <a:ext cx="184150" cy="184150"/>
            </a:xfrm>
            <a:prstGeom prst="diamond">
              <a:avLst/>
            </a:prstGeom>
            <a:solidFill>
              <a:srgbClr val="1A1A40"/>
            </a:solid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iamond 9">
              <a:extLst>
                <a:ext uri="{FF2B5EF4-FFF2-40B4-BE49-F238E27FC236}">
                  <a16:creationId xmlns:a16="http://schemas.microsoft.com/office/drawing/2014/main" id="{CE019FA1-7CD1-4DA7-A55F-7A87C9BBE6BD}"/>
                </a:ext>
              </a:extLst>
            </p:cNvPr>
            <p:cNvSpPr/>
            <p:nvPr/>
          </p:nvSpPr>
          <p:spPr>
            <a:xfrm>
              <a:off x="11217499" y="4945170"/>
              <a:ext cx="184150" cy="184150"/>
            </a:xfrm>
            <a:prstGeom prst="diamond">
              <a:avLst/>
            </a:prstGeom>
            <a:solidFill>
              <a:srgbClr val="1A1A40"/>
            </a:solidFill>
            <a:ln w="50800">
              <a:solidFill>
                <a:srgbClr val="7A0B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62458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A1A4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E3AED2-69D4-4585-906F-17BC935B376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A667BC4-3FAC-4864-8047-7AF91EEF3C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83CD25-CC93-4FE6-A309-91895AB6D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5750E64D-3CB2-4691-B3C1-0EA27D3C3C0C}" type="datetimeFigureOut">
              <a:rPr lang="en-US" smtClean="0"/>
              <a:pPr/>
              <a:t>10/9/2022</a:t>
            </a:fld>
            <a:endParaRPr lang="en-US"/>
          </a:p>
        </p:txBody>
      </p:sp>
      <p:sp>
        <p:nvSpPr>
          <p:cNvPr id="5" name="Footer Placeholder 4">
            <a:extLst>
              <a:ext uri="{FF2B5EF4-FFF2-40B4-BE49-F238E27FC236}">
                <a16:creationId xmlns:a16="http://schemas.microsoft.com/office/drawing/2014/main" id="{FA23016B-13C9-43AD-A1C0-799F5D7AB5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p>
        </p:txBody>
      </p:sp>
      <p:sp>
        <p:nvSpPr>
          <p:cNvPr id="6" name="Slide Number Placeholder 5">
            <a:extLst>
              <a:ext uri="{FF2B5EF4-FFF2-40B4-BE49-F238E27FC236}">
                <a16:creationId xmlns:a16="http://schemas.microsoft.com/office/drawing/2014/main" id="{90CC7664-E1DD-453D-AE73-D7C8B7B39A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FF60FA69-449F-43AA-A324-4AE7302781ED}" type="slidenum">
              <a:rPr lang="en-US" smtClean="0"/>
              <a:pPr/>
              <a:t>‹#›</a:t>
            </a:fld>
            <a:endParaRPr lang="en-US"/>
          </a:p>
        </p:txBody>
      </p:sp>
    </p:spTree>
    <p:extLst>
      <p:ext uri="{BB962C8B-B14F-4D97-AF65-F5344CB8AC3E}">
        <p14:creationId xmlns:p14="http://schemas.microsoft.com/office/powerpoint/2010/main" val="17452410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9" r:id="rId9"/>
    <p:sldLayoutId id="2147483660" r:id="rId10"/>
    <p:sldLayoutId id="2147483661" r:id="rId11"/>
    <p:sldLayoutId id="2147483662" r:id="rId12"/>
    <p:sldLayoutId id="2147483690" r:id="rId13"/>
    <p:sldLayoutId id="2147483663" r:id="rId14"/>
    <p:sldLayoutId id="2147483664" r:id="rId15"/>
    <p:sldLayoutId id="2147483666" r:id="rId16"/>
    <p:sldLayoutId id="2147483688" r:id="rId17"/>
    <p:sldLayoutId id="2147483668" r:id="rId18"/>
    <p:sldLayoutId id="2147483669" r:id="rId19"/>
    <p:sldLayoutId id="2147483672" r:id="rId20"/>
    <p:sldLayoutId id="2147483673" r:id="rId21"/>
    <p:sldLayoutId id="2147483675" r:id="rId22"/>
    <p:sldLayoutId id="2147483676" r:id="rId23"/>
    <p:sldLayoutId id="2147483677" r:id="rId24"/>
    <p:sldLayoutId id="2147483678" r:id="rId25"/>
    <p:sldLayoutId id="2147483686" r:id="rId26"/>
    <p:sldLayoutId id="2147483689" r:id="rId27"/>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hyperlink" Target="https://academy.binance.com/" TargetMode="External"/><Relationship Id="rId2" Type="http://schemas.openxmlformats.org/officeDocument/2006/relationships/hyperlink" Target="https://bernardmarr.com/" TargetMode="External"/><Relationship Id="rId1" Type="http://schemas.openxmlformats.org/officeDocument/2006/relationships/slideLayout" Target="../slideLayouts/slideLayout2.xml"/><Relationship Id="rId4" Type="http://schemas.openxmlformats.org/officeDocument/2006/relationships/hyperlink" Target="https://www.forbes.com/"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E83FDBD5-C249-5624-BD40-AAB83E8F425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7808" b="7808"/>
          <a:stretch>
            <a:fillRect/>
          </a:stretch>
        </p:blipFill>
        <p:spPr/>
      </p:pic>
      <p:sp>
        <p:nvSpPr>
          <p:cNvPr id="12" name="Rectangle 11">
            <a:extLst>
              <a:ext uri="{FF2B5EF4-FFF2-40B4-BE49-F238E27FC236}">
                <a16:creationId xmlns:a16="http://schemas.microsoft.com/office/drawing/2014/main" id="{F1384149-71E5-4D87-978E-5FDC335821B3}"/>
              </a:ext>
            </a:extLst>
          </p:cNvPr>
          <p:cNvSpPr/>
          <p:nvPr/>
        </p:nvSpPr>
        <p:spPr>
          <a:xfrm>
            <a:off x="0" y="0"/>
            <a:ext cx="12191999" cy="6858000"/>
          </a:xfrm>
          <a:prstGeom prst="rect">
            <a:avLst/>
          </a:prstGeom>
          <a:solidFill>
            <a:srgbClr val="1A1A4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4" name="TextBox 13">
            <a:extLst>
              <a:ext uri="{FF2B5EF4-FFF2-40B4-BE49-F238E27FC236}">
                <a16:creationId xmlns:a16="http://schemas.microsoft.com/office/drawing/2014/main" id="{191908B4-F809-44C7-AB79-D76F74D562CE}"/>
              </a:ext>
            </a:extLst>
          </p:cNvPr>
          <p:cNvSpPr txBox="1"/>
          <p:nvPr/>
        </p:nvSpPr>
        <p:spPr>
          <a:xfrm>
            <a:off x="2122602" y="2644170"/>
            <a:ext cx="7946796" cy="1446550"/>
          </a:xfrm>
          <a:prstGeom prst="rect">
            <a:avLst/>
          </a:prstGeom>
          <a:noFill/>
        </p:spPr>
        <p:txBody>
          <a:bodyPr wrap="square" rtlCol="0">
            <a:spAutoFit/>
          </a:bodyPr>
          <a:lstStyle/>
          <a:p>
            <a:pPr algn="ctr"/>
            <a:r>
              <a:rPr lang="en-GB" sz="8800" b="1">
                <a:solidFill>
                  <a:schemeClr val="bg1"/>
                </a:solidFill>
                <a:latin typeface="Inter" panose="02000503000000020004" pitchFamily="2" charset="0"/>
                <a:ea typeface="Inter" panose="02000503000000020004" pitchFamily="2" charset="0"/>
              </a:rPr>
              <a:t>METAVERSE</a:t>
            </a:r>
            <a:r>
              <a:rPr lang="en-GB" sz="8800" b="1">
                <a:solidFill>
                  <a:srgbClr val="7A0BC0"/>
                </a:solidFill>
                <a:latin typeface="Inter" panose="02000503000000020004" pitchFamily="2" charset="0"/>
                <a:ea typeface="Inter" panose="02000503000000020004" pitchFamily="2" charset="0"/>
              </a:rPr>
              <a:t>.</a:t>
            </a:r>
            <a:endParaRPr lang="en-ID" sz="8800" b="1">
              <a:solidFill>
                <a:srgbClr val="7A0BC0"/>
              </a:solidFill>
              <a:latin typeface="Inter" panose="02000503000000020004" pitchFamily="2" charset="0"/>
              <a:ea typeface="Inter" panose="02000503000000020004" pitchFamily="2" charset="0"/>
            </a:endParaRPr>
          </a:p>
        </p:txBody>
      </p:sp>
      <p:grpSp>
        <p:nvGrpSpPr>
          <p:cNvPr id="15" name="Group 14">
            <a:extLst>
              <a:ext uri="{FF2B5EF4-FFF2-40B4-BE49-F238E27FC236}">
                <a16:creationId xmlns:a16="http://schemas.microsoft.com/office/drawing/2014/main" id="{4A5920AD-15AE-422F-B58A-DBD6F34D1D69}"/>
              </a:ext>
            </a:extLst>
          </p:cNvPr>
          <p:cNvGrpSpPr/>
          <p:nvPr/>
        </p:nvGrpSpPr>
        <p:grpSpPr>
          <a:xfrm>
            <a:off x="2295143" y="2705725"/>
            <a:ext cx="3366517" cy="1066175"/>
            <a:chOff x="2295143" y="2705725"/>
            <a:chExt cx="3366517" cy="1066175"/>
          </a:xfrm>
        </p:grpSpPr>
        <p:cxnSp>
          <p:nvCxnSpPr>
            <p:cNvPr id="9" name="Straight Connector 8">
              <a:extLst>
                <a:ext uri="{FF2B5EF4-FFF2-40B4-BE49-F238E27FC236}">
                  <a16:creationId xmlns:a16="http://schemas.microsoft.com/office/drawing/2014/main" id="{541B4224-4462-407C-98D3-B043E5F68061}"/>
                </a:ext>
              </a:extLst>
            </p:cNvPr>
            <p:cNvCxnSpPr>
              <a:cxnSpLocks/>
            </p:cNvCxnSpPr>
            <p:nvPr userDrawn="1"/>
          </p:nvCxnSpPr>
          <p:spPr>
            <a:xfrm flipH="1">
              <a:off x="2295144" y="2705725"/>
              <a:ext cx="3366516" cy="0"/>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11C96B8-0853-4240-ABB5-B206E90F5DF3}"/>
                </a:ext>
              </a:extLst>
            </p:cNvPr>
            <p:cNvCxnSpPr>
              <a:cxnSpLocks/>
            </p:cNvCxnSpPr>
            <p:nvPr userDrawn="1"/>
          </p:nvCxnSpPr>
          <p:spPr>
            <a:xfrm>
              <a:off x="2295143" y="2705725"/>
              <a:ext cx="0" cy="1066175"/>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grpSp>
      <p:cxnSp>
        <p:nvCxnSpPr>
          <p:cNvPr id="17" name="Straight Connector 16">
            <a:extLst>
              <a:ext uri="{FF2B5EF4-FFF2-40B4-BE49-F238E27FC236}">
                <a16:creationId xmlns:a16="http://schemas.microsoft.com/office/drawing/2014/main" id="{53CA4E7F-53ED-482C-BD77-6ED21D37DBBF}"/>
              </a:ext>
            </a:extLst>
          </p:cNvPr>
          <p:cNvCxnSpPr>
            <a:cxnSpLocks/>
          </p:cNvCxnSpPr>
          <p:nvPr userDrawn="1"/>
        </p:nvCxnSpPr>
        <p:spPr>
          <a:xfrm>
            <a:off x="6664325" y="3962087"/>
            <a:ext cx="3232531" cy="0"/>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E3772AA-9A98-4D4D-9B06-4FE5F018517C}"/>
              </a:ext>
            </a:extLst>
          </p:cNvPr>
          <p:cNvCxnSpPr>
            <a:cxnSpLocks/>
          </p:cNvCxnSpPr>
          <p:nvPr userDrawn="1"/>
        </p:nvCxnSpPr>
        <p:spPr>
          <a:xfrm flipV="1">
            <a:off x="9896857" y="2895913"/>
            <a:ext cx="0" cy="1066174"/>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36973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person walking in a server room&#10;&#10;Description automatically generated with medium confidence">
            <a:extLst>
              <a:ext uri="{FF2B5EF4-FFF2-40B4-BE49-F238E27FC236}">
                <a16:creationId xmlns:a16="http://schemas.microsoft.com/office/drawing/2014/main" id="{F4631093-70DC-FEB5-49F7-7E6A5A6B02E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5549" r="25549"/>
          <a:stretch>
            <a:fillRect/>
          </a:stretch>
        </p:blipFill>
        <p:spPr/>
      </p:pic>
      <p:sp>
        <p:nvSpPr>
          <p:cNvPr id="4" name="TextBox 3">
            <a:extLst>
              <a:ext uri="{FF2B5EF4-FFF2-40B4-BE49-F238E27FC236}">
                <a16:creationId xmlns:a16="http://schemas.microsoft.com/office/drawing/2014/main" id="{C8CF3C3C-0F01-472B-BF44-69F2C96F6FB1}"/>
              </a:ext>
            </a:extLst>
          </p:cNvPr>
          <p:cNvSpPr txBox="1"/>
          <p:nvPr/>
        </p:nvSpPr>
        <p:spPr>
          <a:xfrm>
            <a:off x="6205410" y="430332"/>
            <a:ext cx="5289903" cy="1046440"/>
          </a:xfrm>
          <a:prstGeom prst="rect">
            <a:avLst/>
          </a:prstGeom>
          <a:noFill/>
        </p:spPr>
        <p:txBody>
          <a:bodyPr wrap="square" rtlCol="0">
            <a:spAutoFit/>
          </a:bodyPr>
          <a:lstStyle/>
          <a:p>
            <a:pPr algn="ctr"/>
            <a:r>
              <a:rPr lang="en-GB" sz="3100" b="1" dirty="0">
                <a:solidFill>
                  <a:schemeClr val="bg1"/>
                </a:solidFill>
                <a:latin typeface="Inter" panose="02000503000000020004" pitchFamily="2" charset="0"/>
                <a:ea typeface="Inter" panose="02000503000000020004" pitchFamily="2" charset="0"/>
                <a:cs typeface="Poppins SemiBold" panose="00000700000000000000" pitchFamily="2" charset="0"/>
              </a:rPr>
              <a:t>Welcome To The World Of Metaverse</a:t>
            </a:r>
            <a:endParaRPr lang="en-US" sz="3100" b="1" i="1" dirty="0">
              <a:solidFill>
                <a:schemeClr val="bg1"/>
              </a:solidFill>
              <a:latin typeface="Inter" panose="02000503000000020004" pitchFamily="2" charset="0"/>
              <a:ea typeface="Inter" panose="02000503000000020004" pitchFamily="2" charset="0"/>
              <a:cs typeface="Poppins SemiBold" panose="00000700000000000000" pitchFamily="2" charset="0"/>
            </a:endParaRPr>
          </a:p>
        </p:txBody>
      </p:sp>
      <p:sp>
        <p:nvSpPr>
          <p:cNvPr id="5" name="TextBox 4">
            <a:extLst>
              <a:ext uri="{FF2B5EF4-FFF2-40B4-BE49-F238E27FC236}">
                <a16:creationId xmlns:a16="http://schemas.microsoft.com/office/drawing/2014/main" id="{6C83A344-ABDE-4612-8E0A-57187981F193}"/>
              </a:ext>
            </a:extLst>
          </p:cNvPr>
          <p:cNvSpPr txBox="1"/>
          <p:nvPr/>
        </p:nvSpPr>
        <p:spPr>
          <a:xfrm>
            <a:off x="6361657" y="2728015"/>
            <a:ext cx="4992508" cy="2062103"/>
          </a:xfrm>
          <a:prstGeom prst="rect">
            <a:avLst/>
          </a:prstGeom>
          <a:noFill/>
        </p:spPr>
        <p:txBody>
          <a:bodyPr wrap="square" rtlCol="0">
            <a:spAutoFit/>
          </a:bodyPr>
          <a:lstStyle/>
          <a:p>
            <a:pPr algn="just"/>
            <a:r>
              <a:rPr lang="en-US" sz="1600" b="0" i="0" dirty="0">
                <a:solidFill>
                  <a:schemeClr val="bg1"/>
                </a:solidFill>
                <a:effectLst/>
                <a:latin typeface="futura-pt"/>
              </a:rPr>
              <a:t>Today we describe the </a:t>
            </a:r>
            <a:r>
              <a:rPr lang="en-US" sz="1600" b="0" i="0" dirty="0">
                <a:solidFill>
                  <a:schemeClr val="accent4"/>
                </a:solidFill>
                <a:effectLst/>
                <a:latin typeface="futura-pt"/>
              </a:rPr>
              <a:t> Metaverse </a:t>
            </a:r>
            <a:r>
              <a:rPr lang="en-US" sz="1600" b="0" i="0" dirty="0">
                <a:solidFill>
                  <a:schemeClr val="bg1"/>
                </a:solidFill>
                <a:effectLst/>
                <a:latin typeface="futura-pt"/>
              </a:rPr>
              <a:t>as a fully immersive internet, where we will be able to access augmented and virtual reality and interact with all sorts of environments using persistent avatars and innovative digital technology.</a:t>
            </a:r>
          </a:p>
          <a:p>
            <a:pPr algn="just"/>
            <a:endParaRPr lang="en-US" sz="1600" b="0" i="0" dirty="0">
              <a:solidFill>
                <a:schemeClr val="bg1"/>
              </a:solidFill>
              <a:effectLst/>
              <a:latin typeface="futura-pt"/>
            </a:endParaRPr>
          </a:p>
          <a:p>
            <a:pPr algn="just"/>
            <a:r>
              <a:rPr lang="en-US" sz="1600" b="0" i="0" dirty="0">
                <a:solidFill>
                  <a:schemeClr val="bg1"/>
                </a:solidFill>
                <a:effectLst/>
                <a:latin typeface="futura-pt"/>
              </a:rPr>
              <a:t>The thing is: The metaverse is not new!</a:t>
            </a:r>
          </a:p>
        </p:txBody>
      </p:sp>
      <p:sp>
        <p:nvSpPr>
          <p:cNvPr id="9" name="TextBox 8">
            <a:extLst>
              <a:ext uri="{FF2B5EF4-FFF2-40B4-BE49-F238E27FC236}">
                <a16:creationId xmlns:a16="http://schemas.microsoft.com/office/drawing/2014/main" id="{324ED31A-DAC5-412F-B635-CFAE33BC59E5}"/>
              </a:ext>
            </a:extLst>
          </p:cNvPr>
          <p:cNvSpPr txBox="1"/>
          <p:nvPr/>
        </p:nvSpPr>
        <p:spPr>
          <a:xfrm>
            <a:off x="6361657" y="1717387"/>
            <a:ext cx="4992508" cy="830997"/>
          </a:xfrm>
          <a:prstGeom prst="rect">
            <a:avLst/>
          </a:prstGeom>
          <a:noFill/>
        </p:spPr>
        <p:txBody>
          <a:bodyPr wrap="square" rtlCol="0">
            <a:spAutoFit/>
          </a:bodyPr>
          <a:lstStyle/>
          <a:p>
            <a:r>
              <a:rPr lang="en-US" sz="2400" b="1" dirty="0">
                <a:solidFill>
                  <a:srgbClr val="7A0BC0"/>
                </a:solidFill>
                <a:latin typeface="Inter" panose="02000503000000020004" pitchFamily="2" charset="0"/>
                <a:ea typeface="Inter" panose="02000503000000020004" pitchFamily="2" charset="0"/>
                <a:cs typeface="Poppins" panose="00000500000000000000" pitchFamily="2" charset="0"/>
              </a:rPr>
              <a:t>It is very important to know the history of Metaverse</a:t>
            </a:r>
          </a:p>
        </p:txBody>
      </p:sp>
      <p:sp>
        <p:nvSpPr>
          <p:cNvPr id="13" name="TextBox 12">
            <a:extLst>
              <a:ext uri="{FF2B5EF4-FFF2-40B4-BE49-F238E27FC236}">
                <a16:creationId xmlns:a16="http://schemas.microsoft.com/office/drawing/2014/main" id="{9EB34864-7970-D0A8-6D5A-527133C0D652}"/>
              </a:ext>
            </a:extLst>
          </p:cNvPr>
          <p:cNvSpPr txBox="1"/>
          <p:nvPr/>
        </p:nvSpPr>
        <p:spPr>
          <a:xfrm>
            <a:off x="6361657" y="4903158"/>
            <a:ext cx="4992508" cy="830997"/>
          </a:xfrm>
          <a:prstGeom prst="rect">
            <a:avLst/>
          </a:prstGeom>
          <a:noFill/>
        </p:spPr>
        <p:txBody>
          <a:bodyPr wrap="square" rtlCol="0">
            <a:spAutoFit/>
          </a:bodyPr>
          <a:lstStyle/>
          <a:p>
            <a:pPr algn="just"/>
            <a:r>
              <a:rPr lang="en-US" sz="1600" b="0" i="0" dirty="0">
                <a:solidFill>
                  <a:schemeClr val="bg1"/>
                </a:solidFill>
                <a:effectLst/>
                <a:latin typeface="futura-pt"/>
              </a:rPr>
              <a:t>Let’s look at some of the key historical milestones that have led to where we are today as we develop cutting-edge </a:t>
            </a:r>
            <a:r>
              <a:rPr lang="en-US" sz="1600" dirty="0">
                <a:solidFill>
                  <a:schemeClr val="accent4"/>
                </a:solidFill>
                <a:latin typeface="futura-pt"/>
              </a:rPr>
              <a:t>Web 3.0 </a:t>
            </a:r>
            <a:r>
              <a:rPr lang="en-US" sz="1600" b="0" i="0" dirty="0">
                <a:solidFill>
                  <a:schemeClr val="bg1"/>
                </a:solidFill>
                <a:effectLst/>
                <a:latin typeface="futura-pt"/>
              </a:rPr>
              <a:t>technology.</a:t>
            </a:r>
          </a:p>
        </p:txBody>
      </p:sp>
    </p:spTree>
    <p:extLst>
      <p:ext uri="{BB962C8B-B14F-4D97-AF65-F5344CB8AC3E}">
        <p14:creationId xmlns:p14="http://schemas.microsoft.com/office/powerpoint/2010/main" val="25213919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0B1C350-46A3-4A36-D6A7-36CA47C32273}"/>
              </a:ext>
            </a:extLst>
          </p:cNvPr>
          <p:cNvSpPr txBox="1"/>
          <p:nvPr/>
        </p:nvSpPr>
        <p:spPr>
          <a:xfrm>
            <a:off x="592109" y="501254"/>
            <a:ext cx="4223250" cy="1077218"/>
          </a:xfrm>
          <a:prstGeom prst="rect">
            <a:avLst/>
          </a:prstGeom>
          <a:noFill/>
        </p:spPr>
        <p:txBody>
          <a:bodyPr wrap="square" rtlCol="0">
            <a:spAutoFit/>
          </a:bodyPr>
          <a:lstStyle/>
          <a:p>
            <a:r>
              <a:rPr lang="en-US" sz="3100" b="1" dirty="0">
                <a:solidFill>
                  <a:schemeClr val="bg1"/>
                </a:solidFill>
                <a:latin typeface="Inter" panose="02000503000000020004" pitchFamily="2" charset="0"/>
                <a:ea typeface="Inter" panose="02000503000000020004" pitchFamily="2" charset="0"/>
                <a:cs typeface="Poppins SemiBold" panose="00000700000000000000" pitchFamily="2" charset="0"/>
              </a:rPr>
              <a:t>History </a:t>
            </a:r>
            <a:r>
              <a:rPr lang="en-GB" sz="3100" b="1" dirty="0">
                <a:solidFill>
                  <a:schemeClr val="bg1"/>
                </a:solidFill>
                <a:latin typeface="Inter" panose="02000503000000020004" pitchFamily="2" charset="0"/>
                <a:ea typeface="Inter" panose="02000503000000020004" pitchFamily="2" charset="0"/>
                <a:cs typeface="Poppins SemiBold" panose="00000700000000000000" pitchFamily="2" charset="0"/>
              </a:rPr>
              <a:t>Of Metaverse</a:t>
            </a:r>
            <a:endParaRPr lang="en-US" sz="3100" b="1" i="1" dirty="0">
              <a:solidFill>
                <a:schemeClr val="bg1"/>
              </a:solidFill>
              <a:latin typeface="Inter" panose="02000503000000020004" pitchFamily="2" charset="0"/>
              <a:ea typeface="Inter" panose="02000503000000020004" pitchFamily="2" charset="0"/>
              <a:cs typeface="Poppins SemiBold" panose="00000700000000000000" pitchFamily="2" charset="0"/>
            </a:endParaRPr>
          </a:p>
        </p:txBody>
      </p:sp>
      <p:sp>
        <p:nvSpPr>
          <p:cNvPr id="7" name="TextBox 6">
            <a:extLst>
              <a:ext uri="{FF2B5EF4-FFF2-40B4-BE49-F238E27FC236}">
                <a16:creationId xmlns:a16="http://schemas.microsoft.com/office/drawing/2014/main" id="{0F98C394-9030-71EE-AC2B-5022E2D0934C}"/>
              </a:ext>
            </a:extLst>
          </p:cNvPr>
          <p:cNvSpPr txBox="1"/>
          <p:nvPr/>
        </p:nvSpPr>
        <p:spPr>
          <a:xfrm>
            <a:off x="592109" y="1578472"/>
            <a:ext cx="5267253" cy="3323987"/>
          </a:xfrm>
          <a:prstGeom prst="rect">
            <a:avLst/>
          </a:prstGeom>
          <a:noFill/>
        </p:spPr>
        <p:txBody>
          <a:bodyPr wrap="square" rtlCol="0">
            <a:spAutoFit/>
          </a:bodyPr>
          <a:lstStyle/>
          <a:p>
            <a:pPr algn="just"/>
            <a:r>
              <a:rPr lang="en-US" sz="1400" b="0" i="0" dirty="0">
                <a:solidFill>
                  <a:schemeClr val="bg1"/>
                </a:solidFill>
                <a:effectLst/>
                <a:latin typeface="futura-pt"/>
              </a:rPr>
              <a:t>It all started back in 1838 when scientist Sir Charles Wheatstone outlined the concept of "binocular vision," where you combine two images — one for each eye — to make a single 3D image.</a:t>
            </a:r>
          </a:p>
          <a:p>
            <a:pPr algn="just"/>
            <a:endParaRPr lang="en-US" sz="1400" b="0" i="0" dirty="0">
              <a:solidFill>
                <a:schemeClr val="bg1"/>
              </a:solidFill>
              <a:effectLst/>
              <a:latin typeface="futura-pt"/>
            </a:endParaRPr>
          </a:p>
          <a:p>
            <a:pPr algn="just"/>
            <a:r>
              <a:rPr lang="en-US" sz="1400" b="0" i="0" dirty="0">
                <a:solidFill>
                  <a:schemeClr val="bg1"/>
                </a:solidFill>
                <a:effectLst/>
                <a:latin typeface="futura-pt"/>
              </a:rPr>
              <a:t>This concept led to the development of stereoscopes, a technology where you use the illusion of depth to create an image. This is the same concept used today in modern VR headsets.</a:t>
            </a:r>
          </a:p>
          <a:p>
            <a:pPr algn="just"/>
            <a:endParaRPr lang="en-US" sz="1400" b="0" i="0" dirty="0">
              <a:solidFill>
                <a:schemeClr val="bg1"/>
              </a:solidFill>
              <a:effectLst/>
              <a:latin typeface="futura-pt"/>
            </a:endParaRPr>
          </a:p>
          <a:p>
            <a:pPr algn="just"/>
            <a:r>
              <a:rPr lang="en-US" sz="1400" b="0" i="0" dirty="0">
                <a:solidFill>
                  <a:schemeClr val="bg1"/>
                </a:solidFill>
                <a:effectLst/>
                <a:latin typeface="futura-pt"/>
              </a:rPr>
              <a:t>Now we jump to 1935 when American science fiction writer Stanley Weinbaum published the book Pygmalion’s Spectacles, in which the main character explores a fictional world using a pair of goggles that provided sight, sound, taste, smell, and touch.</a:t>
            </a:r>
          </a:p>
        </p:txBody>
      </p:sp>
      <p:cxnSp>
        <p:nvCxnSpPr>
          <p:cNvPr id="8" name="Straight Connector 7">
            <a:extLst>
              <a:ext uri="{FF2B5EF4-FFF2-40B4-BE49-F238E27FC236}">
                <a16:creationId xmlns:a16="http://schemas.microsoft.com/office/drawing/2014/main" id="{B6D935CA-E337-DB26-3060-57A289F792CB}"/>
              </a:ext>
            </a:extLst>
          </p:cNvPr>
          <p:cNvCxnSpPr>
            <a:cxnSpLocks/>
          </p:cNvCxnSpPr>
          <p:nvPr/>
        </p:nvCxnSpPr>
        <p:spPr>
          <a:xfrm>
            <a:off x="678014" y="1298553"/>
            <a:ext cx="957943" cy="0"/>
          </a:xfrm>
          <a:prstGeom prst="line">
            <a:avLst/>
          </a:prstGeom>
          <a:ln w="28575">
            <a:solidFill>
              <a:srgbClr val="7A0BC0"/>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741B3C0-BBE6-FFDC-F5BF-546A4118E6FC}"/>
              </a:ext>
            </a:extLst>
          </p:cNvPr>
          <p:cNvSpPr txBox="1"/>
          <p:nvPr/>
        </p:nvSpPr>
        <p:spPr>
          <a:xfrm>
            <a:off x="592108" y="4902459"/>
            <a:ext cx="5267253" cy="1600438"/>
          </a:xfrm>
          <a:prstGeom prst="rect">
            <a:avLst/>
          </a:prstGeom>
          <a:noFill/>
        </p:spPr>
        <p:txBody>
          <a:bodyPr wrap="square" rtlCol="0">
            <a:spAutoFit/>
          </a:bodyPr>
          <a:lstStyle/>
          <a:p>
            <a:pPr algn="just"/>
            <a:r>
              <a:rPr lang="en-US" sz="1400" b="0" i="0" dirty="0">
                <a:solidFill>
                  <a:schemeClr val="bg1"/>
                </a:solidFill>
                <a:effectLst/>
                <a:latin typeface="futura-pt"/>
              </a:rPr>
              <a:t>Morton Heilig created the first VR machine, the </a:t>
            </a:r>
            <a:r>
              <a:rPr lang="en-US" sz="1400" b="0" i="0" dirty="0" err="1">
                <a:solidFill>
                  <a:schemeClr val="bg1"/>
                </a:solidFill>
                <a:effectLst/>
                <a:latin typeface="futura-pt"/>
              </a:rPr>
              <a:t>Sensorama</a:t>
            </a:r>
            <a:r>
              <a:rPr lang="en-US" sz="1400" b="0" i="0" dirty="0">
                <a:solidFill>
                  <a:schemeClr val="bg1"/>
                </a:solidFill>
                <a:effectLst/>
                <a:latin typeface="futura-pt"/>
              </a:rPr>
              <a:t> Machine, in 1956. This machine simulated the experience of riding a motorcycle in Brooklyn by combining 3D video with audio, scents, and a vibrating chair to immerse the viewer. Heilig also patented the first head-mounted display in 1960, which combined stereoscopic 3D images with stereo sound.</a:t>
            </a:r>
          </a:p>
        </p:txBody>
      </p:sp>
      <p:sp>
        <p:nvSpPr>
          <p:cNvPr id="15" name="TextBox 14">
            <a:extLst>
              <a:ext uri="{FF2B5EF4-FFF2-40B4-BE49-F238E27FC236}">
                <a16:creationId xmlns:a16="http://schemas.microsoft.com/office/drawing/2014/main" id="{A1B41DA7-EAA8-3820-A16E-7ED2B4B00AB6}"/>
              </a:ext>
            </a:extLst>
          </p:cNvPr>
          <p:cNvSpPr txBox="1"/>
          <p:nvPr/>
        </p:nvSpPr>
        <p:spPr>
          <a:xfrm>
            <a:off x="6332638" y="1578472"/>
            <a:ext cx="5267253" cy="2031325"/>
          </a:xfrm>
          <a:prstGeom prst="rect">
            <a:avLst/>
          </a:prstGeom>
          <a:noFill/>
        </p:spPr>
        <p:txBody>
          <a:bodyPr wrap="square" rtlCol="0">
            <a:spAutoFit/>
          </a:bodyPr>
          <a:lstStyle/>
          <a:p>
            <a:pPr algn="just"/>
            <a:r>
              <a:rPr lang="en-US" sz="1400" dirty="0">
                <a:solidFill>
                  <a:schemeClr val="bg1"/>
                </a:solidFill>
                <a:latin typeface="futura-pt"/>
              </a:rPr>
              <a:t>I</a:t>
            </a:r>
            <a:r>
              <a:rPr lang="en-US" sz="1400" b="0" i="0" dirty="0">
                <a:solidFill>
                  <a:schemeClr val="bg1"/>
                </a:solidFill>
                <a:effectLst/>
                <a:latin typeface="futura-pt"/>
              </a:rPr>
              <a:t>n the 1970s, MIT created the Aspen Movie Map, which enabled users to take a computer-generated tour of the town of Aspen, Colorado. This was the first time we could use VR to transport users to another place.</a:t>
            </a:r>
          </a:p>
          <a:p>
            <a:pPr algn="just"/>
            <a:endParaRPr lang="en-US" sz="1400" b="0" i="0" dirty="0">
              <a:solidFill>
                <a:schemeClr val="bg1"/>
              </a:solidFill>
              <a:effectLst/>
              <a:latin typeface="futura-pt"/>
            </a:endParaRPr>
          </a:p>
          <a:p>
            <a:pPr algn="just"/>
            <a:r>
              <a:rPr lang="en-US" sz="1400" b="0" i="0" dirty="0">
                <a:solidFill>
                  <a:schemeClr val="bg1"/>
                </a:solidFill>
                <a:effectLst/>
                <a:latin typeface="futura-pt"/>
              </a:rPr>
              <a:t>The term “metaverse” was first used in Neil Stevenson's 1992 novel, Snow Crash. Stevenson’s metaverse was a virtual place where characters could go to escape a dreary totalitarian reality.</a:t>
            </a:r>
          </a:p>
        </p:txBody>
      </p:sp>
      <p:pic>
        <p:nvPicPr>
          <p:cNvPr id="18" name="Picture Placeholder 17" descr="A picture containing text, night sky&#10;&#10;Description automatically generated">
            <a:extLst>
              <a:ext uri="{FF2B5EF4-FFF2-40B4-BE49-F238E27FC236}">
                <a16:creationId xmlns:a16="http://schemas.microsoft.com/office/drawing/2014/main" id="{1D4D312E-4FD5-2E37-B806-2BA11D41CDC3}"/>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897" r="6897"/>
          <a:stretch>
            <a:fillRect/>
          </a:stretch>
        </p:blipFill>
        <p:spPr>
          <a:xfrm>
            <a:off x="6435274" y="3759903"/>
            <a:ext cx="5151648" cy="2742993"/>
          </a:xfrm>
        </p:spPr>
      </p:pic>
    </p:spTree>
    <p:extLst>
      <p:ext uri="{BB962C8B-B14F-4D97-AF65-F5344CB8AC3E}">
        <p14:creationId xmlns:p14="http://schemas.microsoft.com/office/powerpoint/2010/main" val="16141249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31DB110A-DB6B-4C7A-B585-56AE53BBDD23}"/>
              </a:ext>
            </a:extLst>
          </p:cNvPr>
          <p:cNvSpPr txBox="1"/>
          <p:nvPr/>
        </p:nvSpPr>
        <p:spPr>
          <a:xfrm>
            <a:off x="592109" y="415599"/>
            <a:ext cx="4223250" cy="569387"/>
          </a:xfrm>
          <a:prstGeom prst="rect">
            <a:avLst/>
          </a:prstGeom>
          <a:noFill/>
        </p:spPr>
        <p:txBody>
          <a:bodyPr wrap="square" rtlCol="0">
            <a:spAutoFit/>
          </a:bodyPr>
          <a:lstStyle/>
          <a:p>
            <a:r>
              <a:rPr lang="en-US" sz="3100" b="1" dirty="0">
                <a:solidFill>
                  <a:schemeClr val="bg1"/>
                </a:solidFill>
                <a:latin typeface="Inter" panose="02000503000000020004" pitchFamily="2" charset="0"/>
                <a:ea typeface="Inter" panose="02000503000000020004" pitchFamily="2" charset="0"/>
                <a:cs typeface="Poppins SemiBold" panose="00000700000000000000" pitchFamily="2" charset="0"/>
              </a:rPr>
              <a:t>What is Metaverse?</a:t>
            </a:r>
            <a:endParaRPr lang="en-US" sz="3100" b="1" i="1" dirty="0">
              <a:solidFill>
                <a:schemeClr val="bg1"/>
              </a:solidFill>
              <a:latin typeface="Inter" panose="02000503000000020004" pitchFamily="2" charset="0"/>
              <a:ea typeface="Inter" panose="02000503000000020004" pitchFamily="2" charset="0"/>
              <a:cs typeface="Poppins SemiBold" panose="00000700000000000000" pitchFamily="2" charset="0"/>
            </a:endParaRPr>
          </a:p>
        </p:txBody>
      </p:sp>
      <p:sp>
        <p:nvSpPr>
          <p:cNvPr id="24" name="TextBox 23">
            <a:extLst>
              <a:ext uri="{FF2B5EF4-FFF2-40B4-BE49-F238E27FC236}">
                <a16:creationId xmlns:a16="http://schemas.microsoft.com/office/drawing/2014/main" id="{66366866-B94F-40F5-B0AF-3CA323DC19AD}"/>
              </a:ext>
            </a:extLst>
          </p:cNvPr>
          <p:cNvSpPr txBox="1"/>
          <p:nvPr/>
        </p:nvSpPr>
        <p:spPr>
          <a:xfrm>
            <a:off x="650023" y="1206784"/>
            <a:ext cx="5267253" cy="2893100"/>
          </a:xfrm>
          <a:prstGeom prst="rect">
            <a:avLst/>
          </a:prstGeom>
          <a:noFill/>
        </p:spPr>
        <p:txBody>
          <a:bodyPr wrap="square" rtlCol="0">
            <a:spAutoFit/>
          </a:bodyPr>
          <a:lstStyle/>
          <a:p>
            <a:pPr algn="just"/>
            <a:r>
              <a:rPr lang="en-US" sz="1400" b="0" i="0" dirty="0">
                <a:solidFill>
                  <a:schemeClr val="bg1"/>
                </a:solidFill>
                <a:effectLst/>
                <a:latin typeface="futura-pt"/>
              </a:rPr>
              <a:t>The </a:t>
            </a:r>
            <a:r>
              <a:rPr lang="en-US" sz="1400" b="0" i="0" dirty="0">
                <a:solidFill>
                  <a:schemeClr val="accent4"/>
                </a:solidFill>
                <a:effectLst/>
                <a:latin typeface="futura-pt"/>
              </a:rPr>
              <a:t>metaverse</a:t>
            </a:r>
            <a:r>
              <a:rPr lang="en-US" sz="1400" b="0" i="0" dirty="0">
                <a:solidFill>
                  <a:schemeClr val="bg1"/>
                </a:solidFill>
                <a:effectLst/>
                <a:latin typeface="futura-pt"/>
              </a:rPr>
              <a:t> is a concept of a persistent, online, 3D universe that combines multiple different virtual spaces. You can think of it as a future iteration of the internet. The metaverse will allow users to work, meet, game, and socialize together in these 3D spaces.</a:t>
            </a:r>
          </a:p>
          <a:p>
            <a:pPr algn="just"/>
            <a:endParaRPr lang="en-US" sz="1400" dirty="0">
              <a:solidFill>
                <a:schemeClr val="bg1"/>
              </a:solidFill>
              <a:latin typeface="futura-pt"/>
            </a:endParaRPr>
          </a:p>
          <a:p>
            <a:pPr algn="just"/>
            <a:r>
              <a:rPr lang="en-US" sz="1400" b="0" i="0" dirty="0">
                <a:solidFill>
                  <a:schemeClr val="bg1"/>
                </a:solidFill>
                <a:effectLst/>
                <a:latin typeface="futura-pt"/>
              </a:rPr>
              <a:t>The metaverse will be driven by augmented reality, with each user controlling a character or avatar. For example, you might take a mixed reality meeting with an Oculus VR headset in your virtual office, finish work and relax in a </a:t>
            </a:r>
            <a:r>
              <a:rPr lang="en-US" sz="1400" b="0" i="0" dirty="0">
                <a:solidFill>
                  <a:schemeClr val="accent4"/>
                </a:solidFill>
                <a:effectLst/>
                <a:latin typeface="futura-pt"/>
              </a:rPr>
              <a:t>Blockchain-based</a:t>
            </a:r>
            <a:r>
              <a:rPr lang="en-US" sz="1400" b="0" i="0" dirty="0">
                <a:solidFill>
                  <a:schemeClr val="bg1"/>
                </a:solidFill>
                <a:effectLst/>
                <a:latin typeface="futura-pt"/>
              </a:rPr>
              <a:t> game, and then </a:t>
            </a:r>
            <a:r>
              <a:rPr lang="en-US" sz="1400" b="0" i="0" dirty="0">
                <a:solidFill>
                  <a:schemeClr val="accent4"/>
                </a:solidFill>
                <a:effectLst/>
                <a:latin typeface="futura-pt"/>
              </a:rPr>
              <a:t>manage your crypto profile</a:t>
            </a:r>
            <a:r>
              <a:rPr lang="en-US" sz="1400" b="0" i="0" dirty="0">
                <a:solidFill>
                  <a:schemeClr val="bg1"/>
                </a:solidFill>
                <a:effectLst/>
                <a:latin typeface="futura-pt"/>
              </a:rPr>
              <a:t> and finances all inside the metaverse.</a:t>
            </a:r>
            <a:endParaRPr lang="en-US" sz="1400" dirty="0">
              <a:solidFill>
                <a:schemeClr val="bg1"/>
              </a:solidFill>
              <a:latin typeface="futura-pt"/>
            </a:endParaRPr>
          </a:p>
          <a:p>
            <a:pPr algn="just"/>
            <a:endParaRPr lang="en-US" sz="1400" b="0" i="0" dirty="0">
              <a:solidFill>
                <a:schemeClr val="bg1"/>
              </a:solidFill>
              <a:effectLst/>
              <a:latin typeface="futura-pt"/>
            </a:endParaRPr>
          </a:p>
        </p:txBody>
      </p:sp>
      <p:cxnSp>
        <p:nvCxnSpPr>
          <p:cNvPr id="25" name="Straight Connector 24">
            <a:extLst>
              <a:ext uri="{FF2B5EF4-FFF2-40B4-BE49-F238E27FC236}">
                <a16:creationId xmlns:a16="http://schemas.microsoft.com/office/drawing/2014/main" id="{74CAC927-24E7-47F8-A1FE-CA06F89ED0A0}"/>
              </a:ext>
            </a:extLst>
          </p:cNvPr>
          <p:cNvCxnSpPr>
            <a:cxnSpLocks/>
          </p:cNvCxnSpPr>
          <p:nvPr/>
        </p:nvCxnSpPr>
        <p:spPr>
          <a:xfrm>
            <a:off x="706006" y="1111941"/>
            <a:ext cx="957943" cy="0"/>
          </a:xfrm>
          <a:prstGeom prst="line">
            <a:avLst/>
          </a:prstGeom>
          <a:ln w="28575">
            <a:solidFill>
              <a:srgbClr val="7A0BC0"/>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C4BDE980-5511-4C18-B46E-19716A5B144F}"/>
              </a:ext>
            </a:extLst>
          </p:cNvPr>
          <p:cNvSpPr txBox="1"/>
          <p:nvPr/>
        </p:nvSpPr>
        <p:spPr>
          <a:xfrm>
            <a:off x="1258348" y="4846682"/>
            <a:ext cx="5123028" cy="954107"/>
          </a:xfrm>
          <a:prstGeom prst="rect">
            <a:avLst/>
          </a:prstGeom>
          <a:noFill/>
        </p:spPr>
        <p:txBody>
          <a:bodyPr wrap="square" rtlCol="0">
            <a:spAutoFit/>
          </a:bodyPr>
          <a:lstStyle/>
          <a:p>
            <a:pPr algn="just"/>
            <a:r>
              <a:rPr lang="en-US" sz="1400" b="0" i="0" dirty="0">
                <a:solidFill>
                  <a:schemeClr val="bg1"/>
                </a:solidFill>
                <a:effectLst/>
                <a:latin typeface="futura-pt"/>
              </a:rPr>
              <a:t>The concept was developed in the science-fiction novel Snow Crash by Neal Stephenson. However, while the idea of a metaverse was once fiction, it now looks like it could be a reality in the future.</a:t>
            </a:r>
          </a:p>
        </p:txBody>
      </p:sp>
      <p:sp>
        <p:nvSpPr>
          <p:cNvPr id="43" name="TextBox 42">
            <a:extLst>
              <a:ext uri="{FF2B5EF4-FFF2-40B4-BE49-F238E27FC236}">
                <a16:creationId xmlns:a16="http://schemas.microsoft.com/office/drawing/2014/main" id="{F5D988BB-7C2B-4001-9F82-8E1B528FD0DE}"/>
              </a:ext>
            </a:extLst>
          </p:cNvPr>
          <p:cNvSpPr txBox="1"/>
          <p:nvPr/>
        </p:nvSpPr>
        <p:spPr>
          <a:xfrm>
            <a:off x="1323662" y="4321683"/>
            <a:ext cx="2128665" cy="338554"/>
          </a:xfrm>
          <a:prstGeom prst="rect">
            <a:avLst/>
          </a:prstGeom>
          <a:noFill/>
        </p:spPr>
        <p:txBody>
          <a:bodyPr wrap="square" rtlCol="0">
            <a:spAutoFit/>
          </a:bodyPr>
          <a:lstStyle/>
          <a:p>
            <a:r>
              <a:rPr lang="en-US" sz="1600" b="1" dirty="0">
                <a:solidFill>
                  <a:srgbClr val="7A0BC0"/>
                </a:solidFill>
                <a:latin typeface="Inter" panose="02000503000000020004" pitchFamily="2" charset="0"/>
                <a:ea typeface="Inter" panose="02000503000000020004" pitchFamily="2" charset="0"/>
                <a:cs typeface="Poppins" panose="00000500000000000000" pitchFamily="2" charset="0"/>
              </a:rPr>
              <a:t>Something To Know </a:t>
            </a:r>
          </a:p>
        </p:txBody>
      </p:sp>
      <p:pic>
        <p:nvPicPr>
          <p:cNvPr id="36" name="Picture Placeholder 35" descr="A city skyline at night&#10;&#10;Description automatically generated with medium confidence">
            <a:extLst>
              <a:ext uri="{FF2B5EF4-FFF2-40B4-BE49-F238E27FC236}">
                <a16:creationId xmlns:a16="http://schemas.microsoft.com/office/drawing/2014/main" id="{5D38BDC1-FEF5-5FCE-0F5E-E701288C072C}"/>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6439" b="6439"/>
          <a:stretch>
            <a:fillRect/>
          </a:stretch>
        </p:blipFill>
        <p:spPr>
          <a:xfrm>
            <a:off x="6265664" y="0"/>
            <a:ext cx="5926337" cy="2649892"/>
          </a:xfrm>
        </p:spPr>
      </p:pic>
      <p:pic>
        <p:nvPicPr>
          <p:cNvPr id="44" name="Picture Placeholder 43" descr="A picture containing diagram&#10;&#10;Description automatically generated">
            <a:extLst>
              <a:ext uri="{FF2B5EF4-FFF2-40B4-BE49-F238E27FC236}">
                <a16:creationId xmlns:a16="http://schemas.microsoft.com/office/drawing/2014/main" id="{5A07A9B2-65FB-7508-5284-9936BE42C6B6}"/>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8943" b="8943"/>
          <a:stretch>
            <a:fillRect/>
          </a:stretch>
        </p:blipFill>
        <p:spPr/>
      </p:pic>
    </p:spTree>
    <p:extLst>
      <p:ext uri="{BB962C8B-B14F-4D97-AF65-F5344CB8AC3E}">
        <p14:creationId xmlns:p14="http://schemas.microsoft.com/office/powerpoint/2010/main" val="4084700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person, person, scene, wearing&#10;&#10;Description automatically generated">
            <a:extLst>
              <a:ext uri="{FF2B5EF4-FFF2-40B4-BE49-F238E27FC236}">
                <a16:creationId xmlns:a16="http://schemas.microsoft.com/office/drawing/2014/main" id="{5AA223E6-D648-346A-65B9-DC383FC59473}"/>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3982" r="23982"/>
          <a:stretch>
            <a:fillRect/>
          </a:stretch>
        </p:blipFill>
        <p:spPr/>
      </p:pic>
      <p:sp>
        <p:nvSpPr>
          <p:cNvPr id="9" name="TextBox 8">
            <a:extLst>
              <a:ext uri="{FF2B5EF4-FFF2-40B4-BE49-F238E27FC236}">
                <a16:creationId xmlns:a16="http://schemas.microsoft.com/office/drawing/2014/main" id="{6C6D4293-5FBE-558D-E68A-769EB4A9EE59}"/>
              </a:ext>
            </a:extLst>
          </p:cNvPr>
          <p:cNvSpPr txBox="1"/>
          <p:nvPr/>
        </p:nvSpPr>
        <p:spPr>
          <a:xfrm>
            <a:off x="5492611" y="582349"/>
            <a:ext cx="4223250" cy="569387"/>
          </a:xfrm>
          <a:prstGeom prst="rect">
            <a:avLst/>
          </a:prstGeom>
          <a:noFill/>
        </p:spPr>
        <p:txBody>
          <a:bodyPr wrap="square" rtlCol="0">
            <a:spAutoFit/>
          </a:bodyPr>
          <a:lstStyle/>
          <a:p>
            <a:r>
              <a:rPr lang="en-US" sz="3100" b="1" dirty="0">
                <a:solidFill>
                  <a:schemeClr val="bg1"/>
                </a:solidFill>
                <a:latin typeface="Inter" panose="02000503000000020004" pitchFamily="2" charset="0"/>
                <a:ea typeface="Inter" panose="02000503000000020004" pitchFamily="2" charset="0"/>
                <a:cs typeface="Poppins SemiBold" panose="00000700000000000000" pitchFamily="2" charset="0"/>
              </a:rPr>
              <a:t>What is Metaverse?</a:t>
            </a:r>
            <a:endParaRPr lang="en-US" sz="3100" b="1" i="1" dirty="0">
              <a:solidFill>
                <a:schemeClr val="bg1"/>
              </a:solidFill>
              <a:latin typeface="Inter" panose="02000503000000020004" pitchFamily="2" charset="0"/>
              <a:ea typeface="Inter" panose="02000503000000020004" pitchFamily="2" charset="0"/>
              <a:cs typeface="Poppins SemiBold" panose="00000700000000000000" pitchFamily="2" charset="0"/>
            </a:endParaRPr>
          </a:p>
        </p:txBody>
      </p:sp>
      <p:cxnSp>
        <p:nvCxnSpPr>
          <p:cNvPr id="12" name="Straight Connector 11">
            <a:extLst>
              <a:ext uri="{FF2B5EF4-FFF2-40B4-BE49-F238E27FC236}">
                <a16:creationId xmlns:a16="http://schemas.microsoft.com/office/drawing/2014/main" id="{06889EBD-24FF-0211-4188-CD5D15928460}"/>
              </a:ext>
            </a:extLst>
          </p:cNvPr>
          <p:cNvCxnSpPr>
            <a:cxnSpLocks/>
          </p:cNvCxnSpPr>
          <p:nvPr/>
        </p:nvCxnSpPr>
        <p:spPr>
          <a:xfrm>
            <a:off x="5617028" y="1306692"/>
            <a:ext cx="957943" cy="0"/>
          </a:xfrm>
          <a:prstGeom prst="line">
            <a:avLst/>
          </a:prstGeom>
          <a:ln w="28575">
            <a:solidFill>
              <a:srgbClr val="7A0BC0"/>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92961EEA-751F-BAC0-7C19-126C70D9DBF6}"/>
              </a:ext>
            </a:extLst>
          </p:cNvPr>
          <p:cNvSpPr txBox="1"/>
          <p:nvPr/>
        </p:nvSpPr>
        <p:spPr>
          <a:xfrm>
            <a:off x="5492611" y="1399969"/>
            <a:ext cx="5638810" cy="2462213"/>
          </a:xfrm>
          <a:prstGeom prst="rect">
            <a:avLst/>
          </a:prstGeom>
          <a:noFill/>
        </p:spPr>
        <p:txBody>
          <a:bodyPr wrap="square" rtlCol="0">
            <a:spAutoFit/>
          </a:bodyPr>
          <a:lstStyle/>
          <a:p>
            <a:pPr algn="just"/>
            <a:r>
              <a:rPr lang="en-US" sz="1400" b="0" i="0" dirty="0">
                <a:solidFill>
                  <a:schemeClr val="bg1"/>
                </a:solidFill>
                <a:effectLst/>
                <a:latin typeface="futura-pt"/>
              </a:rPr>
              <a:t>To see the metaverse in action, we can look at popular massively multiplayer virtual reality games where participants use avatars to interact with each other and manipulate their environment.</a:t>
            </a:r>
          </a:p>
          <a:p>
            <a:pPr algn="just"/>
            <a:endParaRPr lang="en-US" sz="1400" b="0" i="0" dirty="0">
              <a:solidFill>
                <a:schemeClr val="bg1"/>
              </a:solidFill>
              <a:effectLst/>
              <a:latin typeface="futura-pt"/>
            </a:endParaRPr>
          </a:p>
          <a:p>
            <a:pPr algn="just"/>
            <a:r>
              <a:rPr lang="en-US" sz="1400" b="0" i="0" dirty="0">
                <a:solidFill>
                  <a:schemeClr val="bg1"/>
                </a:solidFill>
                <a:effectLst/>
                <a:latin typeface="futura-pt"/>
              </a:rPr>
              <a:t>But the wider applications beyond gaming are staggering. Musicians and entertainment labels are experimenting with hosting concerts in the metaverse. The sports industry is following suit, with top franchises like Manchester City building virtual stadiums so fans can watch games and, presumably, purchase virtual merchandise.</a:t>
            </a:r>
          </a:p>
        </p:txBody>
      </p:sp>
      <p:sp>
        <p:nvSpPr>
          <p:cNvPr id="14" name="TextBox 13">
            <a:extLst>
              <a:ext uri="{FF2B5EF4-FFF2-40B4-BE49-F238E27FC236}">
                <a16:creationId xmlns:a16="http://schemas.microsoft.com/office/drawing/2014/main" id="{7D378FB3-FD36-F9BE-F7B3-D44D6B38F6EA}"/>
              </a:ext>
            </a:extLst>
          </p:cNvPr>
          <p:cNvSpPr txBox="1"/>
          <p:nvPr/>
        </p:nvSpPr>
        <p:spPr>
          <a:xfrm>
            <a:off x="5492611" y="4967531"/>
            <a:ext cx="3072366" cy="738664"/>
          </a:xfrm>
          <a:prstGeom prst="rect">
            <a:avLst/>
          </a:prstGeom>
          <a:noFill/>
        </p:spPr>
        <p:txBody>
          <a:bodyPr wrap="square" rtlCol="0">
            <a:spAutoFit/>
          </a:bodyPr>
          <a:lstStyle/>
          <a:p>
            <a:pPr algn="just"/>
            <a:r>
              <a:rPr lang="en-US" sz="1400" b="0" i="0" dirty="0">
                <a:solidFill>
                  <a:schemeClr val="bg1"/>
                </a:solidFill>
                <a:effectLst/>
                <a:latin typeface="futura-pt"/>
              </a:rPr>
              <a:t>The metaverse contains exciting new applications for education at all levels.</a:t>
            </a:r>
          </a:p>
        </p:txBody>
      </p:sp>
      <p:sp>
        <p:nvSpPr>
          <p:cNvPr id="17" name="TextBox 16">
            <a:extLst>
              <a:ext uri="{FF2B5EF4-FFF2-40B4-BE49-F238E27FC236}">
                <a16:creationId xmlns:a16="http://schemas.microsoft.com/office/drawing/2014/main" id="{97F6D575-D224-12CF-32D5-7B192089ED7D}"/>
              </a:ext>
            </a:extLst>
          </p:cNvPr>
          <p:cNvSpPr txBox="1"/>
          <p:nvPr/>
        </p:nvSpPr>
        <p:spPr>
          <a:xfrm>
            <a:off x="5492611" y="3955458"/>
            <a:ext cx="3072366" cy="954107"/>
          </a:xfrm>
          <a:prstGeom prst="rect">
            <a:avLst/>
          </a:prstGeom>
          <a:noFill/>
        </p:spPr>
        <p:txBody>
          <a:bodyPr wrap="square" rtlCol="0">
            <a:spAutoFit/>
          </a:bodyPr>
          <a:lstStyle/>
          <a:p>
            <a:pPr algn="just"/>
            <a:r>
              <a:rPr lang="en-US" sz="1400" b="0" i="0" dirty="0">
                <a:solidFill>
                  <a:schemeClr val="bg1"/>
                </a:solidFill>
                <a:effectLst/>
                <a:latin typeface="futura-pt"/>
              </a:rPr>
              <a:t>perhaps the farthest-reaching opportunities for the metaverse</a:t>
            </a:r>
          </a:p>
          <a:p>
            <a:pPr algn="just"/>
            <a:r>
              <a:rPr lang="en-US" sz="1400" b="0" i="0" dirty="0">
                <a:solidFill>
                  <a:schemeClr val="bg1"/>
                </a:solidFill>
                <a:effectLst/>
                <a:latin typeface="futura-pt"/>
              </a:rPr>
              <a:t>will be in online government services.</a:t>
            </a:r>
          </a:p>
        </p:txBody>
      </p:sp>
      <p:pic>
        <p:nvPicPr>
          <p:cNvPr id="20" name="Picture Placeholder 19" descr="A picture containing text, stage, vector graphics&#10;&#10;Description automatically generated">
            <a:extLst>
              <a:ext uri="{FF2B5EF4-FFF2-40B4-BE49-F238E27FC236}">
                <a16:creationId xmlns:a16="http://schemas.microsoft.com/office/drawing/2014/main" id="{1BAA6814-106E-8CB7-1B11-8A5D7D1B025B}"/>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4810" r="4810"/>
          <a:stretch>
            <a:fillRect/>
          </a:stretch>
        </p:blipFill>
        <p:spPr/>
      </p:pic>
    </p:spTree>
    <p:extLst>
      <p:ext uri="{BB962C8B-B14F-4D97-AF65-F5344CB8AC3E}">
        <p14:creationId xmlns:p14="http://schemas.microsoft.com/office/powerpoint/2010/main" val="18122124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E06227EC-F297-4850-B9CE-4EC4A1D4DF01}"/>
              </a:ext>
            </a:extLst>
          </p:cNvPr>
          <p:cNvCxnSpPr>
            <a:cxnSpLocks/>
          </p:cNvCxnSpPr>
          <p:nvPr/>
        </p:nvCxnSpPr>
        <p:spPr>
          <a:xfrm>
            <a:off x="638193" y="1289304"/>
            <a:ext cx="1034640" cy="0"/>
          </a:xfrm>
          <a:prstGeom prst="line">
            <a:avLst/>
          </a:prstGeom>
          <a:ln w="28575">
            <a:solidFill>
              <a:srgbClr val="7A0BC0"/>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2E2B3465-AB47-4738-AFA0-AD16C17D1E60}"/>
              </a:ext>
            </a:extLst>
          </p:cNvPr>
          <p:cNvSpPr/>
          <p:nvPr/>
        </p:nvSpPr>
        <p:spPr>
          <a:xfrm>
            <a:off x="517630" y="166956"/>
            <a:ext cx="4623537" cy="1046440"/>
          </a:xfrm>
          <a:prstGeom prst="rect">
            <a:avLst/>
          </a:prstGeom>
        </p:spPr>
        <p:txBody>
          <a:bodyPr wrap="square">
            <a:spAutoFit/>
          </a:bodyPr>
          <a:lstStyle/>
          <a:p>
            <a:r>
              <a:rPr lang="en-US" sz="3100" b="1" spc="100" dirty="0">
                <a:solidFill>
                  <a:schemeClr val="bg1"/>
                </a:solidFill>
                <a:latin typeface="Inter" panose="02000503000000020004" pitchFamily="2" charset="0"/>
                <a:ea typeface="Inter" panose="02000503000000020004" pitchFamily="2" charset="0"/>
                <a:cs typeface="Poppins SemiBold" panose="00000700000000000000" pitchFamily="2" charset="0"/>
              </a:rPr>
              <a:t>What Actually We Do In Metaverse?</a:t>
            </a:r>
          </a:p>
        </p:txBody>
      </p:sp>
      <p:pic>
        <p:nvPicPr>
          <p:cNvPr id="6" name="Picture Placeholder 5" descr="A person wearing a garment&#10;&#10;Description automatically generated with low confidence">
            <a:extLst>
              <a:ext uri="{FF2B5EF4-FFF2-40B4-BE49-F238E27FC236}">
                <a16:creationId xmlns:a16="http://schemas.microsoft.com/office/drawing/2014/main" id="{9C9F596C-3607-C6ED-AAA7-651018C972B4}"/>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22989" r="22989"/>
          <a:stretch>
            <a:fillRect/>
          </a:stretch>
        </p:blipFill>
        <p:spPr/>
      </p:pic>
      <p:sp>
        <p:nvSpPr>
          <p:cNvPr id="2" name="TextBox 1">
            <a:extLst>
              <a:ext uri="{FF2B5EF4-FFF2-40B4-BE49-F238E27FC236}">
                <a16:creationId xmlns:a16="http://schemas.microsoft.com/office/drawing/2014/main" id="{C2EB433F-3FE8-1085-DDCE-06C2DCDD6DB1}"/>
              </a:ext>
            </a:extLst>
          </p:cNvPr>
          <p:cNvSpPr txBox="1"/>
          <p:nvPr/>
        </p:nvSpPr>
        <p:spPr>
          <a:xfrm>
            <a:off x="517630" y="1435291"/>
            <a:ext cx="5006092" cy="5262979"/>
          </a:xfrm>
          <a:prstGeom prst="rect">
            <a:avLst/>
          </a:prstGeom>
          <a:noFill/>
        </p:spPr>
        <p:txBody>
          <a:bodyPr wrap="square" rtlCol="0">
            <a:spAutoFit/>
          </a:bodyPr>
          <a:lstStyle/>
          <a:p>
            <a:pPr algn="just"/>
            <a:r>
              <a:rPr lang="en-US" sz="1400" b="0" i="0" dirty="0">
                <a:solidFill>
                  <a:schemeClr val="bg1"/>
                </a:solidFill>
                <a:effectLst/>
                <a:latin typeface="futura-pt"/>
              </a:rPr>
              <a:t>There are things you can do in virtual reality and augmented reality that you just can’t do in real life across distance. You can mimic being together in ways that aren’t possible over Zoom. You can point to something to explain, use hand gestures (in some platforms), draw on a piece of paper, go places together. </a:t>
            </a:r>
          </a:p>
          <a:p>
            <a:pPr algn="just"/>
            <a:endParaRPr lang="en-US" sz="1400" b="0" i="0" dirty="0">
              <a:solidFill>
                <a:schemeClr val="bg1"/>
              </a:solidFill>
              <a:effectLst/>
              <a:latin typeface="futura-pt"/>
            </a:endParaRPr>
          </a:p>
          <a:p>
            <a:pPr algn="just"/>
            <a:r>
              <a:rPr lang="en-US" sz="1400" b="0" i="0" dirty="0">
                <a:solidFill>
                  <a:schemeClr val="bg1"/>
                </a:solidFill>
                <a:effectLst/>
                <a:latin typeface="futura-pt"/>
              </a:rPr>
              <a:t>Think about the incredible possibilities, such as a collaboration between surgeons, or creating a clay model for a new-car design. These and all sorts of other collaborative activities are all easy in the right metaverse world, which eliminates the impediment of distance. “For organizations, a virtual or hybrid meeting feels as close as you can get to being together in a room. </a:t>
            </a:r>
          </a:p>
          <a:p>
            <a:pPr algn="just"/>
            <a:endParaRPr lang="en-US" sz="1400" dirty="0">
              <a:solidFill>
                <a:schemeClr val="bg1"/>
              </a:solidFill>
              <a:latin typeface="futura-pt"/>
            </a:endParaRPr>
          </a:p>
          <a:p>
            <a:pPr algn="just"/>
            <a:r>
              <a:rPr lang="en-US" sz="1400" b="0" i="0" dirty="0">
                <a:solidFill>
                  <a:schemeClr val="bg1"/>
                </a:solidFill>
                <a:effectLst/>
                <a:latin typeface="futura-pt"/>
              </a:rPr>
              <a:t>Of course, it’s not the same as in person, but it’s second best. My team is set up to have collaborative meetings this way. And when we need a work break, we have 15-minute one-on-one get togethers to play virtual ping pong with colleagues from all over the world. It’s the virtual equivalent of an office coffee break; it creates a real connection and builds social bonds.”</a:t>
            </a:r>
          </a:p>
        </p:txBody>
      </p:sp>
    </p:spTree>
    <p:extLst>
      <p:ext uri="{BB962C8B-B14F-4D97-AF65-F5344CB8AC3E}">
        <p14:creationId xmlns:p14="http://schemas.microsoft.com/office/powerpoint/2010/main" val="33451836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extBox 51">
            <a:extLst>
              <a:ext uri="{FF2B5EF4-FFF2-40B4-BE49-F238E27FC236}">
                <a16:creationId xmlns:a16="http://schemas.microsoft.com/office/drawing/2014/main" id="{12A38A61-7A6B-4D8B-AF6B-B196B1289CD1}"/>
              </a:ext>
            </a:extLst>
          </p:cNvPr>
          <p:cNvSpPr txBox="1"/>
          <p:nvPr/>
        </p:nvSpPr>
        <p:spPr>
          <a:xfrm>
            <a:off x="6414577" y="695764"/>
            <a:ext cx="4091195" cy="569387"/>
          </a:xfrm>
          <a:prstGeom prst="rect">
            <a:avLst/>
          </a:prstGeom>
          <a:noFill/>
        </p:spPr>
        <p:txBody>
          <a:bodyPr wrap="square" rtlCol="0">
            <a:spAutoFit/>
          </a:bodyPr>
          <a:lstStyle/>
          <a:p>
            <a:r>
              <a:rPr lang="en-US" sz="3100" b="1" dirty="0">
                <a:solidFill>
                  <a:schemeClr val="bg1"/>
                </a:solidFill>
                <a:latin typeface="Inter" panose="02000503000000020004" pitchFamily="2" charset="0"/>
                <a:ea typeface="Inter" panose="02000503000000020004" pitchFamily="2" charset="0"/>
                <a:cs typeface="Poppins SemiBold" panose="00000700000000000000" pitchFamily="2" charset="0"/>
              </a:rPr>
              <a:t>Metaverse Strategy</a:t>
            </a:r>
            <a:endParaRPr lang="en-US" sz="3100" b="1" i="1" dirty="0">
              <a:solidFill>
                <a:schemeClr val="bg1"/>
              </a:solidFill>
              <a:latin typeface="Inter" panose="02000503000000020004" pitchFamily="2" charset="0"/>
              <a:ea typeface="Inter" panose="02000503000000020004" pitchFamily="2" charset="0"/>
              <a:cs typeface="Poppins SemiBold" panose="00000700000000000000" pitchFamily="2" charset="0"/>
            </a:endParaRPr>
          </a:p>
        </p:txBody>
      </p:sp>
      <p:sp>
        <p:nvSpPr>
          <p:cNvPr id="2" name="TextBox 1">
            <a:extLst>
              <a:ext uri="{FF2B5EF4-FFF2-40B4-BE49-F238E27FC236}">
                <a16:creationId xmlns:a16="http://schemas.microsoft.com/office/drawing/2014/main" id="{E0A1B0E6-5154-8F07-123A-39DEBA4D305F}"/>
              </a:ext>
            </a:extLst>
          </p:cNvPr>
          <p:cNvSpPr txBox="1"/>
          <p:nvPr/>
        </p:nvSpPr>
        <p:spPr>
          <a:xfrm>
            <a:off x="6414577" y="1568914"/>
            <a:ext cx="4891885" cy="5315301"/>
          </a:xfrm>
          <a:prstGeom prst="rect">
            <a:avLst/>
          </a:prstGeom>
          <a:noFill/>
        </p:spPr>
        <p:txBody>
          <a:bodyPr wrap="square" rtlCol="0">
            <a:spAutoFit/>
          </a:bodyPr>
          <a:lstStyle/>
          <a:p>
            <a:pPr algn="just"/>
            <a:r>
              <a:rPr lang="en-US" sz="1400" b="0" i="0" dirty="0">
                <a:solidFill>
                  <a:schemeClr val="bg1"/>
                </a:solidFill>
                <a:effectLst/>
                <a:latin typeface="futura-pt"/>
              </a:rPr>
              <a:t>This is the popular conception of the metaverse: a VR-based world independent of our physical one where people can socialize and engage in a seemingly unlimited variety of virtual experiences, all supported with its own digital economy.</a:t>
            </a:r>
          </a:p>
          <a:p>
            <a:pPr algn="just"/>
            <a:endParaRPr lang="en-US" sz="1400" dirty="0">
              <a:solidFill>
                <a:schemeClr val="bg1"/>
              </a:solidFill>
              <a:latin typeface="futura-pt"/>
            </a:endParaRPr>
          </a:p>
          <a:p>
            <a:pPr algn="just" fontAlgn="base"/>
            <a:r>
              <a:rPr lang="en-US" sz="1400" b="0" i="0" dirty="0">
                <a:solidFill>
                  <a:schemeClr val="bg1"/>
                </a:solidFill>
                <a:effectLst/>
                <a:latin typeface="futura-pt"/>
              </a:rPr>
              <a:t>You can already see some aspects of the metaverse in existing virtual video game worlds. Games like Second Life and Fortnite or work socialization tools like Gather. town bring together multiple elements of our lives into online worlds. While these applications are not </a:t>
            </a:r>
            <a:r>
              <a:rPr lang="en-US" sz="1400" b="0" i="1" dirty="0">
                <a:solidFill>
                  <a:schemeClr val="bg1"/>
                </a:solidFill>
                <a:effectLst/>
                <a:latin typeface="futura-pt"/>
              </a:rPr>
              <a:t>the metaverse</a:t>
            </a:r>
            <a:r>
              <a:rPr lang="en-US" sz="1400" b="0" i="0" dirty="0">
                <a:solidFill>
                  <a:schemeClr val="bg1"/>
                </a:solidFill>
                <a:effectLst/>
                <a:latin typeface="futura-pt"/>
              </a:rPr>
              <a:t>, they are somewhat similar. The metaverse still doesn’t exist yet. </a:t>
            </a:r>
          </a:p>
          <a:p>
            <a:pPr algn="just" fontAlgn="base"/>
            <a:endParaRPr lang="en-US" sz="1400" b="0" i="0" dirty="0">
              <a:solidFill>
                <a:schemeClr val="bg1"/>
              </a:solidFill>
              <a:effectLst/>
              <a:latin typeface="futura-pt"/>
            </a:endParaRPr>
          </a:p>
          <a:p>
            <a:pPr algn="just" fontAlgn="base"/>
            <a:r>
              <a:rPr lang="en-US" sz="1400" b="0" i="0" dirty="0">
                <a:solidFill>
                  <a:schemeClr val="bg1"/>
                </a:solidFill>
                <a:effectLst/>
                <a:latin typeface="futura-pt"/>
              </a:rPr>
              <a:t>Besides supporting gaming or social media, the metaverse will combine economies, digital identity, decentralized governance, and other applications. Even today, user creation and ownership of valuable items and currencies help develop a single, united metaverse. All these features provide blockchain the potential to power this future technology.</a:t>
            </a:r>
          </a:p>
          <a:p>
            <a:pPr algn="just"/>
            <a:endParaRPr lang="en-US" sz="1400" b="0" i="0" dirty="0">
              <a:solidFill>
                <a:schemeClr val="bg1"/>
              </a:solidFill>
              <a:effectLst/>
              <a:latin typeface="futura-pt"/>
            </a:endParaRPr>
          </a:p>
        </p:txBody>
      </p:sp>
      <p:cxnSp>
        <p:nvCxnSpPr>
          <p:cNvPr id="4" name="Straight Connector 3">
            <a:extLst>
              <a:ext uri="{FF2B5EF4-FFF2-40B4-BE49-F238E27FC236}">
                <a16:creationId xmlns:a16="http://schemas.microsoft.com/office/drawing/2014/main" id="{7B009673-6B8C-F850-147B-342184F2842B}"/>
              </a:ext>
            </a:extLst>
          </p:cNvPr>
          <p:cNvCxnSpPr>
            <a:cxnSpLocks/>
          </p:cNvCxnSpPr>
          <p:nvPr/>
        </p:nvCxnSpPr>
        <p:spPr>
          <a:xfrm>
            <a:off x="6516479" y="1382610"/>
            <a:ext cx="1034640" cy="0"/>
          </a:xfrm>
          <a:prstGeom prst="line">
            <a:avLst/>
          </a:prstGeom>
          <a:ln w="28575">
            <a:solidFill>
              <a:srgbClr val="7A0BC0"/>
            </a:solidFill>
          </a:ln>
        </p:spPr>
        <p:style>
          <a:lnRef idx="1">
            <a:schemeClr val="accent1"/>
          </a:lnRef>
          <a:fillRef idx="0">
            <a:schemeClr val="accent1"/>
          </a:fillRef>
          <a:effectRef idx="0">
            <a:schemeClr val="accent1"/>
          </a:effectRef>
          <a:fontRef idx="minor">
            <a:schemeClr val="tx1"/>
          </a:fontRef>
        </p:style>
      </p:cxnSp>
      <p:pic>
        <p:nvPicPr>
          <p:cNvPr id="18" name="Picture Placeholder 17" descr="A picture containing graphical user interface&#10;&#10;Description automatically generated">
            <a:extLst>
              <a:ext uri="{FF2B5EF4-FFF2-40B4-BE49-F238E27FC236}">
                <a16:creationId xmlns:a16="http://schemas.microsoft.com/office/drawing/2014/main" id="{AB3A2E89-5AB8-AE16-A348-818D112FF3A3}"/>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20449" r="20449"/>
          <a:stretch>
            <a:fillRect/>
          </a:stretch>
        </p:blipFill>
        <p:spPr/>
      </p:pic>
    </p:spTree>
    <p:extLst>
      <p:ext uri="{BB962C8B-B14F-4D97-AF65-F5344CB8AC3E}">
        <p14:creationId xmlns:p14="http://schemas.microsoft.com/office/powerpoint/2010/main" val="30813424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1384149-71E5-4D87-978E-5FDC335821B3}"/>
              </a:ext>
            </a:extLst>
          </p:cNvPr>
          <p:cNvSpPr/>
          <p:nvPr/>
        </p:nvSpPr>
        <p:spPr>
          <a:xfrm>
            <a:off x="0" y="0"/>
            <a:ext cx="12191999" cy="6858000"/>
          </a:xfrm>
          <a:prstGeom prst="rect">
            <a:avLst/>
          </a:prstGeom>
          <a:solidFill>
            <a:srgbClr val="1A1A4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cxnSp>
        <p:nvCxnSpPr>
          <p:cNvPr id="8" name="Straight Connector 7">
            <a:extLst>
              <a:ext uri="{FF2B5EF4-FFF2-40B4-BE49-F238E27FC236}">
                <a16:creationId xmlns:a16="http://schemas.microsoft.com/office/drawing/2014/main" id="{57E97045-27D2-2A37-4C6C-CEC4D9B5BAF8}"/>
              </a:ext>
            </a:extLst>
          </p:cNvPr>
          <p:cNvCxnSpPr>
            <a:cxnSpLocks/>
          </p:cNvCxnSpPr>
          <p:nvPr/>
        </p:nvCxnSpPr>
        <p:spPr>
          <a:xfrm>
            <a:off x="5617026" y="1213386"/>
            <a:ext cx="957943" cy="0"/>
          </a:xfrm>
          <a:prstGeom prst="line">
            <a:avLst/>
          </a:prstGeom>
          <a:ln w="28575">
            <a:solidFill>
              <a:srgbClr val="7A0BC0"/>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CC46E0C8-8D03-CD5E-6883-413118617A45}"/>
              </a:ext>
            </a:extLst>
          </p:cNvPr>
          <p:cNvSpPr txBox="1"/>
          <p:nvPr/>
        </p:nvSpPr>
        <p:spPr>
          <a:xfrm>
            <a:off x="4050401" y="373412"/>
            <a:ext cx="4091195" cy="769441"/>
          </a:xfrm>
          <a:prstGeom prst="rect">
            <a:avLst/>
          </a:prstGeom>
          <a:noFill/>
        </p:spPr>
        <p:txBody>
          <a:bodyPr wrap="square" rtlCol="0">
            <a:spAutoFit/>
          </a:bodyPr>
          <a:lstStyle/>
          <a:p>
            <a:pPr algn="ctr"/>
            <a:r>
              <a:rPr lang="en-US" sz="4400" b="1" dirty="0">
                <a:solidFill>
                  <a:schemeClr val="bg1"/>
                </a:solidFill>
                <a:latin typeface="Inter" panose="02000503000000020004" pitchFamily="2" charset="0"/>
                <a:ea typeface="Inter" panose="02000503000000020004" pitchFamily="2" charset="0"/>
                <a:cs typeface="Poppins SemiBold" panose="00000700000000000000" pitchFamily="2" charset="0"/>
              </a:rPr>
              <a:t>Reference</a:t>
            </a:r>
            <a:endParaRPr lang="en-US" sz="4400" b="1" i="1" dirty="0">
              <a:solidFill>
                <a:schemeClr val="bg1"/>
              </a:solidFill>
              <a:latin typeface="Inter" panose="02000503000000020004" pitchFamily="2" charset="0"/>
              <a:ea typeface="Inter" panose="02000503000000020004" pitchFamily="2" charset="0"/>
              <a:cs typeface="Poppins SemiBold" panose="00000700000000000000" pitchFamily="2" charset="0"/>
            </a:endParaRPr>
          </a:p>
        </p:txBody>
      </p:sp>
      <p:sp>
        <p:nvSpPr>
          <p:cNvPr id="15" name="TextBox 14">
            <a:extLst>
              <a:ext uri="{FF2B5EF4-FFF2-40B4-BE49-F238E27FC236}">
                <a16:creationId xmlns:a16="http://schemas.microsoft.com/office/drawing/2014/main" id="{59CDB505-0CC4-8054-87BE-7A9963466D23}"/>
              </a:ext>
            </a:extLst>
          </p:cNvPr>
          <p:cNvSpPr txBox="1"/>
          <p:nvPr/>
        </p:nvSpPr>
        <p:spPr>
          <a:xfrm>
            <a:off x="1441361" y="1516265"/>
            <a:ext cx="6013798" cy="1600438"/>
          </a:xfrm>
          <a:prstGeom prst="rect">
            <a:avLst/>
          </a:prstGeom>
          <a:noFill/>
        </p:spPr>
        <p:txBody>
          <a:bodyPr wrap="square" rtlCol="0">
            <a:spAutoFit/>
          </a:bodyPr>
          <a:lstStyle/>
          <a:p>
            <a:pPr marL="285750" indent="-285750" algn="just">
              <a:buFont typeface="Arial" panose="020B0604020202020204" pitchFamily="34" charset="0"/>
              <a:buChar char="•"/>
            </a:pPr>
            <a:r>
              <a:rPr lang="en-US" sz="1400" b="0" i="0" dirty="0">
                <a:solidFill>
                  <a:schemeClr val="bg1"/>
                </a:solidFill>
                <a:effectLst/>
                <a:latin typeface="futura-pt"/>
                <a:hlinkClick r:id="rId2">
                  <a:extLst>
                    <a:ext uri="{A12FA001-AC4F-418D-AE19-62706E023703}">
                      <ahyp:hlinkClr xmlns:ahyp="http://schemas.microsoft.com/office/drawing/2018/hyperlinkcolor" val="tx"/>
                    </a:ext>
                  </a:extLst>
                </a:hlinkClick>
              </a:rPr>
              <a:t>https://bernardmarr.com/</a:t>
            </a:r>
            <a:endParaRPr lang="en-US" sz="1400" b="0" i="0" dirty="0">
              <a:solidFill>
                <a:schemeClr val="bg1"/>
              </a:solidFill>
              <a:effectLst/>
              <a:latin typeface="futura-pt"/>
            </a:endParaRPr>
          </a:p>
          <a:p>
            <a:pPr algn="just"/>
            <a:endParaRPr lang="en-US" sz="1400" b="0" i="0" dirty="0">
              <a:solidFill>
                <a:schemeClr val="bg1"/>
              </a:solidFill>
              <a:effectLst/>
              <a:latin typeface="futura-pt"/>
            </a:endParaRPr>
          </a:p>
          <a:p>
            <a:pPr marL="285750" indent="-285750" algn="just">
              <a:buFont typeface="Arial" panose="020B0604020202020204" pitchFamily="34" charset="0"/>
              <a:buChar char="•"/>
            </a:pPr>
            <a:r>
              <a:rPr lang="en-US" sz="1400" dirty="0">
                <a:solidFill>
                  <a:schemeClr val="bg1"/>
                </a:solidFill>
                <a:latin typeface="futura-pt"/>
                <a:hlinkClick r:id="rId3">
                  <a:extLst>
                    <a:ext uri="{A12FA001-AC4F-418D-AE19-62706E023703}">
                      <ahyp:hlinkClr xmlns:ahyp="http://schemas.microsoft.com/office/drawing/2018/hyperlinkcolor" val="tx"/>
                    </a:ext>
                  </a:extLst>
                </a:hlinkClick>
              </a:rPr>
              <a:t>https://academy.binance.com/</a:t>
            </a:r>
            <a:endParaRPr lang="en-US" sz="1400" dirty="0">
              <a:solidFill>
                <a:schemeClr val="bg1"/>
              </a:solidFill>
              <a:latin typeface="futura-pt"/>
            </a:endParaRPr>
          </a:p>
          <a:p>
            <a:pPr marL="285750" indent="-285750" algn="just">
              <a:buFont typeface="Arial" panose="020B0604020202020204" pitchFamily="34" charset="0"/>
              <a:buChar char="•"/>
            </a:pPr>
            <a:endParaRPr lang="en-US" sz="1400" b="0" i="0" dirty="0">
              <a:solidFill>
                <a:schemeClr val="bg1"/>
              </a:solidFill>
              <a:effectLst/>
              <a:latin typeface="futura-pt"/>
            </a:endParaRPr>
          </a:p>
          <a:p>
            <a:pPr marL="285750" indent="-285750" algn="just">
              <a:buFont typeface="Arial" panose="020B0604020202020204" pitchFamily="34" charset="0"/>
              <a:buChar char="•"/>
            </a:pPr>
            <a:r>
              <a:rPr lang="en-US" sz="1400" b="0" i="0" dirty="0">
                <a:solidFill>
                  <a:schemeClr val="bg1"/>
                </a:solidFill>
                <a:effectLst/>
                <a:latin typeface="futura-pt"/>
                <a:hlinkClick r:id="rId4">
                  <a:extLst>
                    <a:ext uri="{A12FA001-AC4F-418D-AE19-62706E023703}">
                      <ahyp:hlinkClr xmlns:ahyp="http://schemas.microsoft.com/office/drawing/2018/hyperlinkcolor" val="tx"/>
                    </a:ext>
                  </a:extLst>
                </a:hlinkClick>
              </a:rPr>
              <a:t>https://www.forbes.com/</a:t>
            </a:r>
            <a:endParaRPr lang="en-US" sz="1400" b="0" i="0" dirty="0">
              <a:solidFill>
                <a:schemeClr val="bg1"/>
              </a:solidFill>
              <a:effectLst/>
              <a:latin typeface="futura-pt"/>
            </a:endParaRPr>
          </a:p>
          <a:p>
            <a:pPr marL="285750" indent="-285750" algn="just">
              <a:buFont typeface="Arial" panose="020B0604020202020204" pitchFamily="34" charset="0"/>
              <a:buChar char="•"/>
            </a:pPr>
            <a:endParaRPr lang="en-US" sz="1400" dirty="0">
              <a:solidFill>
                <a:schemeClr val="bg1"/>
              </a:solidFill>
              <a:latin typeface="futura-pt"/>
            </a:endParaRPr>
          </a:p>
          <a:p>
            <a:pPr marL="285750" indent="-285750" algn="l">
              <a:buFont typeface="Arial" panose="020B0604020202020204" pitchFamily="34" charset="0"/>
              <a:buChar char="•"/>
            </a:pPr>
            <a:r>
              <a:rPr lang="en-US" sz="1400" b="0" i="0" u="sng" dirty="0">
                <a:solidFill>
                  <a:schemeClr val="bg1"/>
                </a:solidFill>
                <a:effectLst/>
                <a:latin typeface="futura-pt"/>
              </a:rPr>
              <a:t>BOOK (</a:t>
            </a:r>
            <a:r>
              <a:rPr lang="en-US" sz="1400" b="1" i="0" u="sng" dirty="0">
                <a:solidFill>
                  <a:schemeClr val="bg1"/>
                </a:solidFill>
                <a:effectLst/>
                <a:latin typeface="Gotham A"/>
              </a:rPr>
              <a:t>The Metaverse </a:t>
            </a:r>
            <a:r>
              <a:rPr lang="en-US" sz="1400" b="0" i="0" u="sng" dirty="0">
                <a:solidFill>
                  <a:schemeClr val="bg1"/>
                </a:solidFill>
                <a:effectLst/>
                <a:latin typeface="Gotham A"/>
              </a:rPr>
              <a:t>And How It Will Revolutionize Everything </a:t>
            </a:r>
            <a:r>
              <a:rPr lang="en-US" sz="1400" u="sng" dirty="0">
                <a:solidFill>
                  <a:schemeClr val="accent1"/>
                </a:solidFill>
                <a:latin typeface="Gotham A"/>
              </a:rPr>
              <a:t>)</a:t>
            </a:r>
            <a:endParaRPr lang="en-US" sz="1400" b="0" i="0" u="sng" dirty="0">
              <a:solidFill>
                <a:schemeClr val="accent1"/>
              </a:solidFill>
              <a:effectLst/>
              <a:latin typeface="Gotham A"/>
            </a:endParaRPr>
          </a:p>
        </p:txBody>
      </p:sp>
    </p:spTree>
    <p:extLst>
      <p:ext uri="{BB962C8B-B14F-4D97-AF65-F5344CB8AC3E}">
        <p14:creationId xmlns:p14="http://schemas.microsoft.com/office/powerpoint/2010/main" val="1841979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A picture containing outdoor&#10;&#10;Description automatically generated">
            <a:extLst>
              <a:ext uri="{FF2B5EF4-FFF2-40B4-BE49-F238E27FC236}">
                <a16:creationId xmlns:a16="http://schemas.microsoft.com/office/drawing/2014/main" id="{2AAE2511-D1A5-64B4-8FE5-0D1715F1235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2" b="12"/>
          <a:stretch>
            <a:fillRect/>
          </a:stretch>
        </p:blipFill>
        <p:spPr/>
      </p:pic>
      <p:sp>
        <p:nvSpPr>
          <p:cNvPr id="12" name="Rectangle 11">
            <a:extLst>
              <a:ext uri="{FF2B5EF4-FFF2-40B4-BE49-F238E27FC236}">
                <a16:creationId xmlns:a16="http://schemas.microsoft.com/office/drawing/2014/main" id="{F1384149-71E5-4D87-978E-5FDC335821B3}"/>
              </a:ext>
            </a:extLst>
          </p:cNvPr>
          <p:cNvSpPr/>
          <p:nvPr/>
        </p:nvSpPr>
        <p:spPr>
          <a:xfrm>
            <a:off x="0" y="0"/>
            <a:ext cx="12191999" cy="6858000"/>
          </a:xfrm>
          <a:prstGeom prst="rect">
            <a:avLst/>
          </a:prstGeom>
          <a:solidFill>
            <a:srgbClr val="1A1A4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4" name="TextBox 13">
            <a:extLst>
              <a:ext uri="{FF2B5EF4-FFF2-40B4-BE49-F238E27FC236}">
                <a16:creationId xmlns:a16="http://schemas.microsoft.com/office/drawing/2014/main" id="{191908B4-F809-44C7-AB79-D76F74D562CE}"/>
              </a:ext>
            </a:extLst>
          </p:cNvPr>
          <p:cNvSpPr txBox="1"/>
          <p:nvPr/>
        </p:nvSpPr>
        <p:spPr>
          <a:xfrm>
            <a:off x="2122602" y="2644170"/>
            <a:ext cx="7946796" cy="1446550"/>
          </a:xfrm>
          <a:prstGeom prst="rect">
            <a:avLst/>
          </a:prstGeom>
          <a:noFill/>
        </p:spPr>
        <p:txBody>
          <a:bodyPr wrap="square" rtlCol="0">
            <a:spAutoFit/>
          </a:bodyPr>
          <a:lstStyle/>
          <a:p>
            <a:pPr algn="ctr"/>
            <a:r>
              <a:rPr lang="en-GB" sz="8800" b="1">
                <a:solidFill>
                  <a:schemeClr val="bg1"/>
                </a:solidFill>
                <a:latin typeface="Inter" panose="02000503000000020004" pitchFamily="2" charset="0"/>
                <a:ea typeface="Inter" panose="02000503000000020004" pitchFamily="2" charset="0"/>
              </a:rPr>
              <a:t>Thank You.</a:t>
            </a:r>
            <a:endParaRPr lang="en-ID" sz="8800" b="1">
              <a:solidFill>
                <a:srgbClr val="7A0BC0"/>
              </a:solidFill>
              <a:latin typeface="Inter" panose="02000503000000020004" pitchFamily="2" charset="0"/>
              <a:ea typeface="Inter" panose="02000503000000020004" pitchFamily="2" charset="0"/>
            </a:endParaRPr>
          </a:p>
        </p:txBody>
      </p:sp>
      <p:cxnSp>
        <p:nvCxnSpPr>
          <p:cNvPr id="9" name="Straight Connector 8">
            <a:extLst>
              <a:ext uri="{FF2B5EF4-FFF2-40B4-BE49-F238E27FC236}">
                <a16:creationId xmlns:a16="http://schemas.microsoft.com/office/drawing/2014/main" id="{541B4224-4462-407C-98D3-B043E5F68061}"/>
              </a:ext>
            </a:extLst>
          </p:cNvPr>
          <p:cNvCxnSpPr>
            <a:cxnSpLocks/>
          </p:cNvCxnSpPr>
          <p:nvPr userDrawn="1"/>
        </p:nvCxnSpPr>
        <p:spPr>
          <a:xfrm flipH="1">
            <a:off x="2808333" y="2705725"/>
            <a:ext cx="2575430" cy="0"/>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11C96B8-0853-4240-ABB5-B206E90F5DF3}"/>
              </a:ext>
            </a:extLst>
          </p:cNvPr>
          <p:cNvCxnSpPr>
            <a:cxnSpLocks/>
          </p:cNvCxnSpPr>
          <p:nvPr userDrawn="1"/>
        </p:nvCxnSpPr>
        <p:spPr>
          <a:xfrm>
            <a:off x="2808332" y="2705725"/>
            <a:ext cx="0" cy="1066175"/>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3CA4E7F-53ED-482C-BD77-6ED21D37DBBF}"/>
              </a:ext>
            </a:extLst>
          </p:cNvPr>
          <p:cNvCxnSpPr>
            <a:cxnSpLocks/>
          </p:cNvCxnSpPr>
          <p:nvPr userDrawn="1"/>
        </p:nvCxnSpPr>
        <p:spPr>
          <a:xfrm>
            <a:off x="6736702" y="3962087"/>
            <a:ext cx="2609652" cy="0"/>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E3772AA-9A98-4D4D-9B06-4FE5F018517C}"/>
              </a:ext>
            </a:extLst>
          </p:cNvPr>
          <p:cNvCxnSpPr>
            <a:cxnSpLocks/>
          </p:cNvCxnSpPr>
          <p:nvPr userDrawn="1"/>
        </p:nvCxnSpPr>
        <p:spPr>
          <a:xfrm flipV="1">
            <a:off x="9346355" y="2895913"/>
            <a:ext cx="0" cy="1066174"/>
          </a:xfrm>
          <a:prstGeom prst="line">
            <a:avLst/>
          </a:prstGeom>
          <a:ln w="25400" cap="rnd">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96124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10517</TotalTime>
  <Words>1033</Words>
  <Application>Microsoft Office PowerPoint</Application>
  <PresentationFormat>Widescreen</PresentationFormat>
  <Paragraphs>52</Paragraphs>
  <Slides>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futura-pt</vt:lpstr>
      <vt:lpstr>Gotham A</vt:lpstr>
      <vt:lpstr>Inter</vt:lpstr>
      <vt:lpstr>Playfair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Haziq Ali</cp:lastModifiedBy>
  <cp:revision>250</cp:revision>
  <dcterms:created xsi:type="dcterms:W3CDTF">2020-05-27T16:33:15Z</dcterms:created>
  <dcterms:modified xsi:type="dcterms:W3CDTF">2022-10-09T13:01:35Z</dcterms:modified>
</cp:coreProperties>
</file>

<file path=docProps/thumbnail.jpeg>
</file>